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5" r:id="rId2"/>
    <p:sldMasterId id="2147483660" r:id="rId3"/>
    <p:sldMasterId id="2147483669" r:id="rId4"/>
    <p:sldMasterId id="2147483662" r:id="rId5"/>
    <p:sldMasterId id="2147483690" r:id="rId6"/>
  </p:sldMasterIdLst>
  <p:notesMasterIdLst>
    <p:notesMasterId r:id="rId23"/>
  </p:notesMasterIdLst>
  <p:handoutMasterIdLst>
    <p:handoutMasterId r:id="rId24"/>
  </p:handoutMasterIdLst>
  <p:sldIdLst>
    <p:sldId id="359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62" r:id="rId20"/>
    <p:sldId id="361" r:id="rId21"/>
    <p:sldId id="346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926E"/>
    <a:srgbClr val="11523D"/>
    <a:srgbClr val="37ABB2"/>
    <a:srgbClr val="4B1C44"/>
    <a:srgbClr val="03A55C"/>
    <a:srgbClr val="03657C"/>
    <a:srgbClr val="79314F"/>
    <a:srgbClr val="00B050"/>
    <a:srgbClr val="C1D8DE"/>
    <a:srgbClr val="D7D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83513" autoAdjust="0"/>
  </p:normalViewPr>
  <p:slideViewPr>
    <p:cSldViewPr snapToGrid="0">
      <p:cViewPr varScale="1">
        <p:scale>
          <a:sx n="59" d="100"/>
          <a:sy n="59" d="100"/>
        </p:scale>
        <p:origin x="123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 snapToGrid="0" showGuides="1">
      <p:cViewPr varScale="1">
        <p:scale>
          <a:sx n="86" d="100"/>
          <a:sy n="86" d="100"/>
        </p:scale>
        <p:origin x="378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750A0-CB96-4655-9F68-978B9CD34992}" type="datetimeFigureOut">
              <a:rPr lang="es-ES" smtClean="0"/>
              <a:t>27/07/2020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F8F48-99E7-4016-9B36-2C306229CC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2786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8181C-5FC2-4E23-A9D1-816489240618}" type="datetimeFigureOut">
              <a:rPr lang="es-ES" smtClean="0"/>
              <a:t>27/07/2020</a:t>
            </a:fld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CBCC0-446D-4D96-A7DD-F2204CAE440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606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Diseñ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31" y="-681925"/>
            <a:ext cx="5904586" cy="5766688"/>
          </a:xfrm>
          <a:prstGeom prst="rect">
            <a:avLst/>
          </a:prstGeom>
        </p:spPr>
      </p:pic>
      <p:pic>
        <p:nvPicPr>
          <p:cNvPr id="2" name="Imagen 1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94" y="1412875"/>
            <a:ext cx="5841907" cy="3887788"/>
          </a:xfrm>
          <a:prstGeom prst="rect">
            <a:avLst/>
          </a:prstGeom>
        </p:spPr>
      </p:pic>
      <p:sp>
        <p:nvSpPr>
          <p:cNvPr id="5" name="Azul amazónico 0 66 84"/>
          <p:cNvSpPr/>
          <p:nvPr userDrawn="1"/>
        </p:nvSpPr>
        <p:spPr>
          <a:xfrm>
            <a:off x="0" y="4253218"/>
            <a:ext cx="12192000" cy="227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1"/>
                </a:solidFill>
                <a:latin typeface="Neo Sans Light" panose="020B0304020202020204" pitchFamily="34" charset="0"/>
              </a:rPr>
              <a:t> </a:t>
            </a:r>
            <a:endParaRPr lang="es-ES" dirty="0">
              <a:solidFill>
                <a:schemeClr val="accent1"/>
              </a:solidFill>
              <a:latin typeface="Neo Sans Light" panose="020B0304020202020204" pitchFamily="34" charset="0"/>
            </a:endParaRPr>
          </a:p>
        </p:txBody>
      </p:sp>
      <p:sp>
        <p:nvSpPr>
          <p:cNvPr id="10" name="Gris niebla 232 232 232"/>
          <p:cNvSpPr/>
          <p:nvPr userDrawn="1"/>
        </p:nvSpPr>
        <p:spPr>
          <a:xfrm>
            <a:off x="0" y="5300663"/>
            <a:ext cx="7967663" cy="1223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Neo Sans Light" panose="020B0304020202020204" pitchFamily="34" charset="0"/>
              </a:rPr>
              <a:t> </a:t>
            </a:r>
            <a:endParaRPr lang="es-ES" dirty="0">
              <a:solidFill>
                <a:schemeClr val="tx1"/>
              </a:solidFill>
              <a:latin typeface="Neo Sans Light" panose="020B0304020202020204" pitchFamily="34" charset="0"/>
            </a:endParaRPr>
          </a:p>
        </p:txBody>
      </p:sp>
      <p:sp>
        <p:nvSpPr>
          <p:cNvPr id="11" name="Amarillo solar 251 187 33"/>
          <p:cNvSpPr/>
          <p:nvPr userDrawn="1"/>
        </p:nvSpPr>
        <p:spPr>
          <a:xfrm>
            <a:off x="7967661" y="5300663"/>
            <a:ext cx="4224340" cy="1223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Neo Sans Light" panose="020B0304020202020204" pitchFamily="34" charset="0"/>
              </a:rPr>
              <a:t> </a:t>
            </a:r>
            <a:endParaRPr lang="es-ES" dirty="0">
              <a:latin typeface="Neo Sans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914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exto está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 dirty="0" smtClean="0"/>
              <a:t>Pie de página</a:t>
            </a:r>
            <a:endParaRPr lang="es-ES" dirty="0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27/07/2020</a:t>
            </a:fld>
            <a:endParaRPr lang="es-ES" dirty="0"/>
          </a:p>
        </p:txBody>
      </p:sp>
      <p:sp>
        <p:nvSpPr>
          <p:cNvPr id="8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0863" y="1895912"/>
            <a:ext cx="10585697" cy="4196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00"/>
              </a:spcAft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 smtClean="0"/>
              <a:t>Content</a:t>
            </a:r>
            <a:endParaRPr lang="en-GB" noProof="0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251"/>
            <a:ext cx="950753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000"/>
              </a:lnSpc>
              <a:defRPr sz="36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10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2473" y="1440155"/>
            <a:ext cx="10585697" cy="43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 smtClean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49835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vac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Pie de página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27/07/2020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5859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is niebla 232 232 232"/>
          <p:cNvSpPr/>
          <p:nvPr userDrawn="1"/>
        </p:nvSpPr>
        <p:spPr>
          <a:xfrm>
            <a:off x="479426" y="5300663"/>
            <a:ext cx="7702550" cy="1223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Neo Sans Light" panose="020B0304020202020204" pitchFamily="34" charset="0"/>
              </a:rPr>
              <a:t> </a:t>
            </a:r>
            <a:endParaRPr lang="es-ES" dirty="0">
              <a:solidFill>
                <a:schemeClr val="tx1"/>
              </a:solidFill>
              <a:latin typeface="Neo Sans Light" panose="020B0304020202020204" pitchFamily="34" charset="0"/>
            </a:endParaRPr>
          </a:p>
        </p:txBody>
      </p:sp>
      <p:sp>
        <p:nvSpPr>
          <p:cNvPr id="4" name="Amarillo solar 251 187 33"/>
          <p:cNvSpPr/>
          <p:nvPr userDrawn="1"/>
        </p:nvSpPr>
        <p:spPr>
          <a:xfrm>
            <a:off x="7967661" y="5300663"/>
            <a:ext cx="4224340" cy="1223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Neo Sans Light" panose="020B0304020202020204" pitchFamily="34" charset="0"/>
              </a:rPr>
              <a:t> </a:t>
            </a:r>
            <a:endParaRPr lang="es-ES" dirty="0">
              <a:latin typeface="Neo Sans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95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marillo solar 251 187 33"/>
          <p:cNvSpPr/>
          <p:nvPr userDrawn="1"/>
        </p:nvSpPr>
        <p:spPr>
          <a:xfrm>
            <a:off x="8256240" y="6597352"/>
            <a:ext cx="3935760" cy="2606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004254"/>
                </a:solidFill>
                <a:latin typeface="Neo Sans Light" panose="020B0304020202020204" pitchFamily="34" charset="0"/>
              </a:rPr>
              <a:t> </a:t>
            </a:r>
            <a:endParaRPr lang="es-ES" dirty="0">
              <a:solidFill>
                <a:srgbClr val="004254"/>
              </a:solidFill>
              <a:latin typeface="Neo Sans Light" panose="020B0304020202020204" pitchFamily="34" charset="0"/>
            </a:endParaRPr>
          </a:p>
        </p:txBody>
      </p:sp>
      <p:sp>
        <p:nvSpPr>
          <p:cNvPr id="11" name="Amarillo solar 251 187 33"/>
          <p:cNvSpPr/>
          <p:nvPr userDrawn="1"/>
        </p:nvSpPr>
        <p:spPr>
          <a:xfrm>
            <a:off x="0" y="6597352"/>
            <a:ext cx="8760296" cy="260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004254"/>
                </a:solidFill>
                <a:latin typeface="Neo Sans Light" panose="020B0304020202020204" pitchFamily="34" charset="0"/>
              </a:rPr>
              <a:t> </a:t>
            </a:r>
            <a:endParaRPr lang="es-ES" dirty="0">
              <a:solidFill>
                <a:srgbClr val="004254"/>
              </a:solidFill>
              <a:latin typeface="Neo Sans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2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a 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is niebla 232 232 232"/>
          <p:cNvSpPr/>
          <p:nvPr userDrawn="1"/>
        </p:nvSpPr>
        <p:spPr>
          <a:xfrm>
            <a:off x="7967663" y="0"/>
            <a:ext cx="4224335" cy="68580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9" name="Azul bruma 3 101 124"/>
          <p:cNvSpPr/>
          <p:nvPr userDrawn="1"/>
        </p:nvSpPr>
        <p:spPr>
          <a:xfrm>
            <a:off x="-2" y="5634038"/>
            <a:ext cx="8184234" cy="1223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1"/>
                </a:solidFill>
              </a:rPr>
              <a:t> 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10" name="Azul amazónico 0 66 84"/>
          <p:cNvSpPr/>
          <p:nvPr userDrawn="1"/>
        </p:nvSpPr>
        <p:spPr>
          <a:xfrm>
            <a:off x="7967661" y="5634038"/>
            <a:ext cx="4224339" cy="1223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4B1C44"/>
                </a:solidFill>
              </a:rPr>
              <a:t> </a:t>
            </a:r>
            <a:endParaRPr lang="es-ES" dirty="0">
              <a:solidFill>
                <a:srgbClr val="4B1C44"/>
              </a:solidFill>
            </a:endParaRPr>
          </a:p>
        </p:txBody>
      </p:sp>
      <p:sp>
        <p:nvSpPr>
          <p:cNvPr id="11" name="Amarillo solar 251 187 33"/>
          <p:cNvSpPr/>
          <p:nvPr userDrawn="1"/>
        </p:nvSpPr>
        <p:spPr>
          <a:xfrm>
            <a:off x="0" y="6597352"/>
            <a:ext cx="1558925" cy="260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2"/>
                </a:solidFill>
              </a:rPr>
              <a:t> </a:t>
            </a:r>
            <a:endParaRPr lang="es-ES" dirty="0">
              <a:solidFill>
                <a:schemeClr val="accent2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341" y="404813"/>
            <a:ext cx="967091" cy="252000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916D4C14-6CFE-7A40-86A8-48051042077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679337" y="2133600"/>
            <a:ext cx="2800985" cy="3277238"/>
          </a:xfrm>
          <a:prstGeom prst="rect">
            <a:avLst/>
          </a:prstGeom>
        </p:spPr>
        <p:txBody>
          <a:bodyPr wrap="square" anchor="b" anchorCtr="1"/>
          <a:lstStyle>
            <a:lvl1pPr marL="0" indent="0" algn="ctr">
              <a:buNone/>
              <a:defRPr sz="15000">
                <a:solidFill>
                  <a:schemeClr val="tx1"/>
                </a:solidFill>
                <a:latin typeface="Noe Display" panose="020A0500090400000002" pitchFamily="18" charset="0"/>
              </a:defRPr>
            </a:lvl1pPr>
          </a:lstStyle>
          <a:p>
            <a:r>
              <a:rPr lang="es-ES" dirty="0"/>
              <a:t>Nº</a:t>
            </a:r>
          </a:p>
        </p:txBody>
      </p:sp>
      <p:sp>
        <p:nvSpPr>
          <p:cNvPr id="14" name="Amarillo solar 251 187 33"/>
          <p:cNvSpPr/>
          <p:nvPr userDrawn="1"/>
        </p:nvSpPr>
        <p:spPr>
          <a:xfrm>
            <a:off x="7967662" y="5410838"/>
            <a:ext cx="4224338" cy="223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2"/>
                </a:solidFill>
              </a:rPr>
              <a:t> 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15" name="Subtitulo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376" y="2950368"/>
            <a:ext cx="6336704" cy="21343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Neo Sans Light" panose="020B0304020202020204" pitchFamily="34" charset="0"/>
              </a:defRPr>
            </a:lvl1pPr>
          </a:lstStyle>
          <a:p>
            <a:r>
              <a:rPr lang="es-ES" dirty="0"/>
              <a:t>Editar el </a:t>
            </a:r>
            <a:r>
              <a:rPr lang="es-ES" dirty="0" smtClean="0"/>
              <a:t>subtitulo</a:t>
            </a:r>
            <a:r>
              <a:rPr lang="es-ES" dirty="0"/>
              <a:t>
</a:t>
            </a:r>
          </a:p>
        </p:txBody>
      </p:sp>
      <p:sp>
        <p:nvSpPr>
          <p:cNvPr id="16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755650"/>
            <a:ext cx="6336655" cy="19532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6600"/>
              </a:lnSpc>
              <a:defRPr sz="5600" baseline="0">
                <a:solidFill>
                  <a:schemeClr val="tx1"/>
                </a:solidFill>
                <a:latin typeface="Noe Display" panose="020A0500090400000002" pitchFamily="18" charset="0"/>
              </a:defRPr>
            </a:lvl1pPr>
          </a:lstStyle>
          <a:p>
            <a:r>
              <a:rPr lang="es-ES" dirty="0" smtClean="0"/>
              <a:t>Haga clic para título separata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3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407">
          <p15:clr>
            <a:srgbClr val="FBAE40"/>
          </p15:clr>
        </p15:guide>
        <p15:guide id="2" orient="horz" pos="3543">
          <p15:clr>
            <a:srgbClr val="FBAE40"/>
          </p15:clr>
        </p15:guide>
        <p15:guide id="3" orient="horz" pos="41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a 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is niebla 232 232 232"/>
          <p:cNvSpPr/>
          <p:nvPr userDrawn="1"/>
        </p:nvSpPr>
        <p:spPr>
          <a:xfrm>
            <a:off x="1" y="0"/>
            <a:ext cx="796766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9" name="Azul bruma 3 101 124"/>
          <p:cNvSpPr/>
          <p:nvPr userDrawn="1"/>
        </p:nvSpPr>
        <p:spPr>
          <a:xfrm>
            <a:off x="-2" y="5634038"/>
            <a:ext cx="8184234" cy="1223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3"/>
                </a:solidFill>
              </a:rPr>
              <a:t> 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10" name="Azul amazónico 0 66 84"/>
          <p:cNvSpPr/>
          <p:nvPr userDrawn="1"/>
        </p:nvSpPr>
        <p:spPr>
          <a:xfrm>
            <a:off x="7967664" y="5634038"/>
            <a:ext cx="4224336" cy="1223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1" name="Amarillo solar 251 187 33"/>
          <p:cNvSpPr/>
          <p:nvPr userDrawn="1"/>
        </p:nvSpPr>
        <p:spPr>
          <a:xfrm>
            <a:off x="0" y="6597352"/>
            <a:ext cx="1558925" cy="260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2"/>
                </a:solidFill>
              </a:rPr>
              <a:t> </a:t>
            </a:r>
            <a:endParaRPr lang="es-ES" dirty="0">
              <a:solidFill>
                <a:schemeClr val="accent2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341" y="404813"/>
            <a:ext cx="967091" cy="252000"/>
          </a:xfrm>
          <a:prstGeom prst="rect">
            <a:avLst/>
          </a:prstGeom>
        </p:spPr>
      </p:pic>
      <p:sp>
        <p:nvSpPr>
          <p:cNvPr id="13" name="Amarillo solar 251 187 33"/>
          <p:cNvSpPr/>
          <p:nvPr userDrawn="1"/>
        </p:nvSpPr>
        <p:spPr>
          <a:xfrm>
            <a:off x="7967662" y="5410838"/>
            <a:ext cx="4224338" cy="223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6" name="Subtitulo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376" y="3433125"/>
            <a:ext cx="6336704" cy="1651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Neo Sans Light" panose="020B0304020202020204" pitchFamily="34" charset="0"/>
              </a:defRPr>
            </a:lvl1pPr>
          </a:lstStyle>
          <a:p>
            <a:r>
              <a:rPr lang="es-ES" dirty="0"/>
              <a:t>Editar el </a:t>
            </a:r>
            <a:r>
              <a:rPr lang="es-ES" dirty="0" smtClean="0"/>
              <a:t>subtitulo</a:t>
            </a:r>
            <a:r>
              <a:rPr lang="es-ES" dirty="0"/>
              <a:t>
</a:t>
            </a:r>
          </a:p>
        </p:txBody>
      </p:sp>
      <p:sp>
        <p:nvSpPr>
          <p:cNvPr id="17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104900"/>
            <a:ext cx="6336655" cy="2105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6600"/>
              </a:lnSpc>
              <a:defRPr sz="5600" baseline="0">
                <a:solidFill>
                  <a:schemeClr val="tx1"/>
                </a:solidFill>
                <a:latin typeface="Noe Display" panose="020A0500090400000002" pitchFamily="18" charset="0"/>
              </a:defRPr>
            </a:lvl1pPr>
          </a:lstStyle>
          <a:p>
            <a:r>
              <a:rPr lang="es-ES" dirty="0" smtClean="0"/>
              <a:t>Haga clic para título separata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50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extLst mod="1">
    <p:ext uri="{DCECCB84-F9BA-43D5-87BE-67443E8EF086}">
      <p15:sldGuideLst xmlns:p15="http://schemas.microsoft.com/office/powerpoint/2012/main">
        <p15:guide id="1" orient="horz" pos="3407">
          <p15:clr>
            <a:srgbClr val="FBAE40"/>
          </p15:clr>
        </p15:guide>
        <p15:guide id="2" orient="horz" pos="3543">
          <p15:clr>
            <a:srgbClr val="FBAE40"/>
          </p15:clr>
        </p15:guide>
        <p15:guide id="3" orient="horz" pos="41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eño vac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 smtClean="0"/>
              <a:t>Pie de página</a:t>
            </a:r>
            <a:endParaRPr lang="es-ES" dirty="0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352"/>
            <a:ext cx="2296319" cy="260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D0A9A64F-4ECD-4790-B5E0-8AFE2B2352BE}" type="datetimeFigureOut">
              <a:rPr lang="es-ES" smtClean="0"/>
              <a:pPr/>
              <a:t>27/07/2020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06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Texto está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0863" y="2852737"/>
            <a:ext cx="10585697" cy="32400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Editar </a:t>
            </a:r>
            <a:r>
              <a:rPr lang="es-ES" dirty="0"/>
              <a:t>los estilos de texto del </a:t>
            </a:r>
            <a:r>
              <a:rPr lang="es-ES" dirty="0" smtClean="0"/>
              <a:t>patrón</a:t>
            </a:r>
            <a:endParaRPr lang="es-E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251"/>
            <a:ext cx="1058569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000"/>
              </a:lnSpc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 dirty="0"/>
              <a:t>Haga clic para </a:t>
            </a:r>
            <a:r>
              <a:rPr lang="es-ES" dirty="0" smtClean="0"/>
              <a:t>el </a:t>
            </a:r>
            <a:r>
              <a:rPr lang="es-ES" dirty="0"/>
              <a:t>título de esta página,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cuentas </a:t>
            </a:r>
            <a:r>
              <a:rPr lang="es-ES" dirty="0"/>
              <a:t>con dos líneas para títulos extensos</a:t>
            </a:r>
            <a:endParaRPr lang="en-U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 dirty="0" smtClean="0"/>
              <a:t>Pie de página</a:t>
            </a:r>
            <a:endParaRPr lang="es-ES" dirty="0"/>
          </a:p>
        </p:txBody>
      </p:sp>
      <p:sp>
        <p:nvSpPr>
          <p:cNvPr id="6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0862" y="1700213"/>
            <a:ext cx="10585697" cy="864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Haga clic para agregar un subtítulo a esta página,</a:t>
            </a:r>
            <a:r>
              <a:rPr lang="es-ES" dirty="0"/>
              <a:t> </a:t>
            </a:r>
            <a:r>
              <a:rPr lang="es-ES" dirty="0" smtClean="0"/>
              <a:t>cuentas con dos líneas para títulos extensos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27/07/2020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4155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Diseño 2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zul amazónico 0 66 84"/>
          <p:cNvSpPr/>
          <p:nvPr userDrawn="1"/>
        </p:nvSpPr>
        <p:spPr>
          <a:xfrm>
            <a:off x="0" y="0"/>
            <a:ext cx="9551988" cy="6524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Neo Sans Light" panose="020B0304020202020204" pitchFamily="34" charset="0"/>
              </a:rPr>
              <a:t> </a:t>
            </a:r>
            <a:endParaRPr lang="es-ES" dirty="0">
              <a:latin typeface="Neo Sans Light" panose="020B0304020202020204" pitchFamily="34" charset="0"/>
            </a:endParaRPr>
          </a:p>
        </p:txBody>
      </p:sp>
      <p:sp>
        <p:nvSpPr>
          <p:cNvPr id="7" name="Azul bruma 3 101 124"/>
          <p:cNvSpPr/>
          <p:nvPr userDrawn="1"/>
        </p:nvSpPr>
        <p:spPr>
          <a:xfrm>
            <a:off x="479375" y="5300663"/>
            <a:ext cx="11712625" cy="1223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1"/>
                </a:solidFill>
                <a:latin typeface="Neo Sans Light" panose="020B0304020202020204" pitchFamily="34" charset="0"/>
              </a:rPr>
              <a:t> </a:t>
            </a:r>
            <a:endParaRPr lang="es-ES" dirty="0">
              <a:solidFill>
                <a:schemeClr val="accent1"/>
              </a:solidFill>
              <a:latin typeface="Neo Sans Light" panose="020B0304020202020204" pitchFamily="34" charset="0"/>
            </a:endParaRPr>
          </a:p>
        </p:txBody>
      </p:sp>
      <p:sp>
        <p:nvSpPr>
          <p:cNvPr id="8" name="Gris niebla 232 232 232"/>
          <p:cNvSpPr/>
          <p:nvPr userDrawn="1"/>
        </p:nvSpPr>
        <p:spPr>
          <a:xfrm>
            <a:off x="9551988" y="5300663"/>
            <a:ext cx="2640012" cy="1223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Neo Sans Light" panose="020B0304020202020204" pitchFamily="34" charset="0"/>
              </a:rPr>
              <a:t> </a:t>
            </a:r>
            <a:endParaRPr lang="es-ES" dirty="0">
              <a:solidFill>
                <a:schemeClr val="tx1"/>
              </a:solidFill>
              <a:latin typeface="Neo Sans Light" panose="020B0304020202020204" pitchFamily="34" charset="0"/>
            </a:endParaRPr>
          </a:p>
        </p:txBody>
      </p:sp>
      <p:sp>
        <p:nvSpPr>
          <p:cNvPr id="12" name="Subtitulo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3428999"/>
            <a:ext cx="6336655" cy="1412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13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104900"/>
            <a:ext cx="6336655" cy="218008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6600"/>
              </a:lnSpc>
              <a:defRPr sz="5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 dirty="0" smtClean="0"/>
              <a:t>Main title</a:t>
            </a:r>
            <a:endParaRPr lang="en-US" noProof="0" dirty="0"/>
          </a:p>
        </p:txBody>
      </p:sp>
      <p:sp>
        <p:nvSpPr>
          <p:cNvPr id="15" name="Subtitulo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51987" y="5619381"/>
            <a:ext cx="2160588" cy="47391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 smtClean="0"/>
              <a:t>Date</a:t>
            </a:r>
            <a:endParaRPr lang="en-US" noProof="0" dirty="0"/>
          </a:p>
        </p:txBody>
      </p:sp>
      <p:sp>
        <p:nvSpPr>
          <p:cNvPr id="16" name="Marcador de posición de imagen 4">
            <a:extLst>
              <a:ext uri="{FF2B5EF4-FFF2-40B4-BE49-F238E27FC236}">
                <a16:creationId xmlns:a16="http://schemas.microsoft.com/office/drawing/2014/main" id="{156F5E28-B21A-FF48-ACBE-0BE66B94DE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51987" y="1412876"/>
            <a:ext cx="2640013" cy="38877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 smtClean="0"/>
              <a:t>Image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68364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01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eño vac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ES" smtClean="0"/>
              <a:t>Pie de página</a:t>
            </a:r>
            <a:endParaRPr lang="es-ES" dirty="0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352"/>
            <a:ext cx="2296319" cy="260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D0A9A64F-4ECD-4790-B5E0-8AFE2B2352BE}" type="datetimeFigureOut">
              <a:rPr lang="es-ES" smtClean="0"/>
              <a:pPr/>
              <a:t>27/07/2020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03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Texto está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0863" y="2852737"/>
            <a:ext cx="10585697" cy="32400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Editar </a:t>
            </a:r>
            <a:r>
              <a:rPr lang="es-ES" dirty="0"/>
              <a:t>los estilos de texto del </a:t>
            </a:r>
            <a:r>
              <a:rPr lang="es-ES" dirty="0" smtClean="0"/>
              <a:t>patrón</a:t>
            </a:r>
            <a:endParaRPr lang="es-E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251"/>
            <a:ext cx="1058569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000"/>
              </a:lnSpc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 dirty="0"/>
              <a:t>Haga clic para </a:t>
            </a:r>
            <a:r>
              <a:rPr lang="es-ES" dirty="0" smtClean="0"/>
              <a:t>el </a:t>
            </a:r>
            <a:r>
              <a:rPr lang="es-ES" dirty="0"/>
              <a:t>título de esta página,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cuentas </a:t>
            </a:r>
            <a:r>
              <a:rPr lang="es-ES" dirty="0"/>
              <a:t>con dos líneas para títulos extensos</a:t>
            </a:r>
            <a:endParaRPr lang="en-U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 dirty="0" smtClean="0"/>
              <a:t>Pie de página</a:t>
            </a:r>
            <a:endParaRPr lang="es-ES" dirty="0"/>
          </a:p>
        </p:txBody>
      </p:sp>
      <p:sp>
        <p:nvSpPr>
          <p:cNvPr id="6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0862" y="1700213"/>
            <a:ext cx="10585697" cy="864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Haga clic para agregar un subtítulo a esta página,</a:t>
            </a:r>
            <a:r>
              <a:rPr lang="es-ES" dirty="0"/>
              <a:t> </a:t>
            </a:r>
            <a:r>
              <a:rPr lang="es-ES" dirty="0" smtClean="0"/>
              <a:t>cuentas con dos líneas para títulos extensos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27/07/2020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8441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943873" y="2133600"/>
            <a:ext cx="4752528" cy="29511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1250"/>
              </a:spcAft>
              <a:buNone/>
              <a:defRPr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err="1" smtClean="0"/>
              <a:t>Section</a:t>
            </a:r>
            <a:endParaRPr lang="es-ES" dirty="0" smtClean="0"/>
          </a:p>
        </p:txBody>
      </p:sp>
      <p:sp>
        <p:nvSpPr>
          <p:cNvPr id="7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056440" y="2133600"/>
            <a:ext cx="648072" cy="29511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1250"/>
              </a:spcAft>
              <a:buNone/>
              <a:defRPr sz="2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 dirty="0" smtClean="0"/>
              <a:t>Nº</a:t>
            </a:r>
          </a:p>
        </p:txBody>
      </p:sp>
    </p:spTree>
    <p:extLst>
      <p:ext uri="{BB962C8B-B14F-4D97-AF65-F5344CB8AC3E}">
        <p14:creationId xmlns:p14="http://schemas.microsoft.com/office/powerpoint/2010/main" val="27536997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114" userDrawn="1">
          <p15:clr>
            <a:srgbClr val="FBAE40"/>
          </p15:clr>
        </p15:guide>
        <p15:guide id="2" pos="633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0F3A02-B7CA-9E42-855B-3F51A0093AEE}"/>
              </a:ext>
            </a:extLst>
          </p:cNvPr>
          <p:cNvSpPr txBox="1">
            <a:spLocks/>
          </p:cNvSpPr>
          <p:nvPr userDrawn="1"/>
        </p:nvSpPr>
        <p:spPr>
          <a:xfrm>
            <a:off x="10133425" y="6660532"/>
            <a:ext cx="1291167" cy="1342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s-ES"/>
            </a:defPPr>
            <a:lvl1pPr marL="0" algn="l" defTabSz="685800" rtl="0" eaLnBrk="1" latinLnBrk="0" hangingPunct="1">
              <a:defRPr sz="800" kern="1200">
                <a:solidFill>
                  <a:schemeClr val="bg1"/>
                </a:solidFill>
                <a:latin typeface="Soho Gothic Pro" panose="020B0503030504020204" pitchFamily="34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5078871-D93F-4D40-B540-DC74CFDF655C}" type="slidenum">
              <a:rPr lang="es-ES" sz="1050" smtClean="0">
                <a:solidFill>
                  <a:schemeClr val="tx1"/>
                </a:solidFill>
                <a:latin typeface="Georgia" panose="02040502050405020303" pitchFamily="18" charset="0"/>
              </a:rPr>
              <a:pPr algn="r"/>
              <a:t>‹Nº›</a:t>
            </a:fld>
            <a:endParaRPr lang="es-ES" sz="11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Imagen 4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88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400050"/>
            <a:ext cx="10585697" cy="54772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 dirty="0" smtClean="0"/>
              <a:t>Text</a:t>
            </a:r>
            <a:endParaRPr lang="en-GB" noProof="0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5845573"/>
            <a:ext cx="1036637" cy="101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254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0F3A02-B7CA-9E42-855B-3F51A0093AEE}"/>
              </a:ext>
            </a:extLst>
          </p:cNvPr>
          <p:cNvSpPr txBox="1">
            <a:spLocks/>
          </p:cNvSpPr>
          <p:nvPr userDrawn="1"/>
        </p:nvSpPr>
        <p:spPr>
          <a:xfrm>
            <a:off x="10133425" y="6660532"/>
            <a:ext cx="1291167" cy="1342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s-ES"/>
            </a:defPPr>
            <a:lvl1pPr marL="0" algn="l" defTabSz="685800" rtl="0" eaLnBrk="1" latinLnBrk="0" hangingPunct="1">
              <a:defRPr sz="800" kern="1200">
                <a:solidFill>
                  <a:schemeClr val="bg1"/>
                </a:solidFill>
                <a:latin typeface="Soho Gothic Pro" panose="020B0503030504020204" pitchFamily="34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5078871-D93F-4D40-B540-DC74CFDF655C}" type="slidenum">
              <a:rPr lang="es-ES" sz="1050" smtClean="0">
                <a:solidFill>
                  <a:schemeClr val="bg2"/>
                </a:solidFill>
                <a:latin typeface="Neo Sans Medium" panose="020B0604020202020204" pitchFamily="34" charset="0"/>
              </a:rPr>
              <a:pPr algn="r"/>
              <a:t>‹Nº›</a:t>
            </a:fld>
            <a:endParaRPr lang="es-ES" sz="1100" dirty="0">
              <a:solidFill>
                <a:schemeClr val="bg2"/>
              </a:solidFill>
              <a:latin typeface="Neo Sans Medium" panose="020B0604020202020204" pitchFamily="34" charset="0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400050"/>
            <a:ext cx="10585697" cy="54772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 dirty="0" smtClean="0"/>
              <a:t>Text</a:t>
            </a:r>
            <a:endParaRPr lang="en-GB" noProof="0" dirty="0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5790322"/>
            <a:ext cx="1128970" cy="110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00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0F3A02-B7CA-9E42-855B-3F51A0093AEE}"/>
              </a:ext>
            </a:extLst>
          </p:cNvPr>
          <p:cNvSpPr txBox="1">
            <a:spLocks/>
          </p:cNvSpPr>
          <p:nvPr userDrawn="1"/>
        </p:nvSpPr>
        <p:spPr>
          <a:xfrm>
            <a:off x="10133425" y="6660532"/>
            <a:ext cx="1291167" cy="1342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s-ES"/>
            </a:defPPr>
            <a:lvl1pPr marL="0" algn="l" defTabSz="685800" rtl="0" eaLnBrk="1" latinLnBrk="0" hangingPunct="1">
              <a:defRPr sz="800" kern="1200">
                <a:solidFill>
                  <a:schemeClr val="bg1"/>
                </a:solidFill>
                <a:latin typeface="Soho Gothic Pro" panose="020B0503030504020204" pitchFamily="34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5078871-D93F-4D40-B540-DC74CFDF655C}" type="slidenum">
              <a:rPr lang="es-ES" sz="1050" smtClean="0">
                <a:solidFill>
                  <a:schemeClr val="bg2"/>
                </a:solidFill>
                <a:latin typeface="Neo Sans Medium" panose="020B0604020202020204" pitchFamily="34" charset="0"/>
              </a:rPr>
              <a:pPr algn="r"/>
              <a:t>‹Nº›</a:t>
            </a:fld>
            <a:endParaRPr lang="es-ES" sz="1100" dirty="0">
              <a:solidFill>
                <a:schemeClr val="bg2"/>
              </a:solidFill>
              <a:latin typeface="Neo Sans Medium" panose="020B0604020202020204" pitchFamily="34" charset="0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400050"/>
            <a:ext cx="10585697" cy="54772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 dirty="0" smtClean="0"/>
              <a:t>Text</a:t>
            </a:r>
            <a:endParaRPr lang="en-GB" noProof="0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5790322"/>
            <a:ext cx="1128970" cy="110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90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ex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0863" y="1895912"/>
            <a:ext cx="10585697" cy="4196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00"/>
              </a:spcAft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 smtClean="0"/>
              <a:t>Content</a:t>
            </a:r>
            <a:endParaRPr lang="en-GB" noProof="0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251"/>
            <a:ext cx="9507537" cy="946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000"/>
              </a:lnSpc>
              <a:defRPr sz="36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7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2473" y="1440155"/>
            <a:ext cx="10585697" cy="43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 smtClean="0"/>
              <a:t>Subtitle</a:t>
            </a:r>
          </a:p>
        </p:txBody>
      </p:sp>
      <p:sp>
        <p:nvSpPr>
          <p:cNvPr id="9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2279576" y="6597352"/>
            <a:ext cx="5976664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r>
              <a:rPr lang="es-ES" dirty="0" smtClean="0"/>
              <a:t>Pie de página</a:t>
            </a:r>
            <a:endParaRPr lang="es-ES" dirty="0"/>
          </a:p>
        </p:txBody>
      </p:sp>
      <p:sp>
        <p:nvSpPr>
          <p:cNvPr id="10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8741D6E-E222-4456-ACBA-8590B1B20F63}" type="datetimeFigureOut">
              <a:rPr lang="es-ES" smtClean="0"/>
              <a:pPr/>
              <a:t>27/07/2020</a:t>
            </a:fld>
            <a:endParaRPr lang="es-ES" dirty="0"/>
          </a:p>
        </p:txBody>
      </p:sp>
      <p:sp>
        <p:nvSpPr>
          <p:cNvPr id="3" name="Rectángulo 2"/>
          <p:cNvSpPr/>
          <p:nvPr userDrawn="1"/>
        </p:nvSpPr>
        <p:spPr>
          <a:xfrm>
            <a:off x="11551640" y="6597650"/>
            <a:ext cx="640360" cy="260350"/>
          </a:xfrm>
          <a:prstGeom prst="rect">
            <a:avLst/>
          </a:prstGeom>
          <a:solidFill>
            <a:srgbClr val="036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292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26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88" r:id="rId3"/>
    <p:sldLayoutId id="2147483689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3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255" userDrawn="1">
          <p15:clr>
            <a:srgbClr val="F26B43"/>
          </p15:clr>
        </p15:guide>
        <p15:guide id="6" pos="7378" userDrawn="1">
          <p15:clr>
            <a:srgbClr val="F26B43"/>
          </p15:clr>
        </p15:guide>
        <p15:guide id="7" pos="1481" userDrawn="1">
          <p15:clr>
            <a:srgbClr val="F26B43"/>
          </p15:clr>
        </p15:guide>
        <p15:guide id="8" orient="horz" pos="3203" userDrawn="1">
          <p15:clr>
            <a:srgbClr val="F26B43"/>
          </p15:clr>
        </p15:guide>
        <p15:guide id="9" orient="horz" pos="4110" userDrawn="1">
          <p15:clr>
            <a:srgbClr val="F26B43"/>
          </p15:clr>
        </p15:guide>
        <p15:guide id="10" orient="horz" pos="2160" userDrawn="1">
          <p15:clr>
            <a:srgbClr val="F26B43"/>
          </p15:clr>
        </p15:guide>
        <p15:guide id="11" pos="5019" userDrawn="1">
          <p15:clr>
            <a:srgbClr val="F26B43"/>
          </p15:clr>
        </p15:guide>
        <p15:guide id="12" orient="horz" pos="89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zul bruma 3 101 124"/>
          <p:cNvSpPr/>
          <p:nvPr userDrawn="1"/>
        </p:nvSpPr>
        <p:spPr>
          <a:xfrm>
            <a:off x="-2" y="5634038"/>
            <a:ext cx="4367809" cy="1223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1"/>
                </a:solidFill>
                <a:latin typeface="Neo Sans Light" panose="020B0304020202020204" pitchFamily="34" charset="0"/>
              </a:rPr>
              <a:t> </a:t>
            </a:r>
            <a:endParaRPr lang="es-ES" dirty="0">
              <a:solidFill>
                <a:schemeClr val="accent1"/>
              </a:solidFill>
              <a:latin typeface="Neo Sans Light" panose="020B0304020202020204" pitchFamily="34" charset="0"/>
            </a:endParaRPr>
          </a:p>
        </p:txBody>
      </p:sp>
      <p:sp>
        <p:nvSpPr>
          <p:cNvPr id="16" name="Gris niebla 232 232 232"/>
          <p:cNvSpPr/>
          <p:nvPr userDrawn="1"/>
        </p:nvSpPr>
        <p:spPr>
          <a:xfrm>
            <a:off x="4224338" y="0"/>
            <a:ext cx="796766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2"/>
                </a:solidFill>
                <a:latin typeface="Neo Sans Light" panose="020B0304020202020204" pitchFamily="34" charset="0"/>
              </a:rPr>
              <a:t> </a:t>
            </a:r>
            <a:endParaRPr lang="es-ES" dirty="0">
              <a:solidFill>
                <a:schemeClr val="bg2"/>
              </a:solidFill>
              <a:latin typeface="Neo Sans Light" panose="020B0304020202020204" pitchFamily="34" charset="0"/>
            </a:endParaRPr>
          </a:p>
        </p:txBody>
      </p:sp>
      <p:sp>
        <p:nvSpPr>
          <p:cNvPr id="13" name="Azul amazónico 0 66 84"/>
          <p:cNvSpPr/>
          <p:nvPr userDrawn="1"/>
        </p:nvSpPr>
        <p:spPr>
          <a:xfrm>
            <a:off x="4224338" y="5634038"/>
            <a:ext cx="7979868" cy="1223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Neo Sans Light" panose="020B0304020202020204" pitchFamily="34" charset="0"/>
              </a:rPr>
              <a:t> </a:t>
            </a:r>
            <a:endParaRPr lang="es-ES" dirty="0">
              <a:latin typeface="Neo Sans Light" panose="020B0304020202020204" pitchFamily="34" charset="0"/>
            </a:endParaRPr>
          </a:p>
        </p:txBody>
      </p:sp>
      <p:sp>
        <p:nvSpPr>
          <p:cNvPr id="10" name="Titulo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 txBox="1">
            <a:spLocks/>
          </p:cNvSpPr>
          <p:nvPr userDrawn="1"/>
        </p:nvSpPr>
        <p:spPr>
          <a:xfrm>
            <a:off x="479425" y="1104900"/>
            <a:ext cx="3456335" cy="218008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6600"/>
              </a:lnSpc>
              <a:spcBef>
                <a:spcPct val="0"/>
              </a:spcBef>
              <a:buNone/>
              <a:defRPr sz="5600" kern="1200" baseline="0">
                <a:solidFill>
                  <a:schemeClr val="accent1"/>
                </a:solidFill>
                <a:latin typeface="Noe Display" panose="020A0500090400000002" pitchFamily="18" charset="0"/>
                <a:ea typeface="+mj-ea"/>
                <a:cs typeface="+mj-cs"/>
              </a:defRPr>
            </a:lvl1pPr>
          </a:lstStyle>
          <a:p>
            <a:r>
              <a:rPr lang="en-GB" noProof="0" dirty="0" smtClean="0">
                <a:solidFill>
                  <a:schemeClr val="tx1"/>
                </a:solidFill>
                <a:latin typeface="Georgia" panose="02040502050405020303" pitchFamily="18" charset="0"/>
              </a:rPr>
              <a:t>Agenda</a:t>
            </a:r>
            <a:endParaRPr lang="en-GB" noProof="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131" y="101600"/>
            <a:ext cx="156044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02">
          <p15:clr>
            <a:srgbClr val="F26B43"/>
          </p15:clr>
        </p15:guide>
        <p15:guide id="4" orient="horz" pos="255" userDrawn="1">
          <p15:clr>
            <a:srgbClr val="F26B43"/>
          </p15:clr>
        </p15:guide>
        <p15:guide id="6" pos="7378">
          <p15:clr>
            <a:srgbClr val="F26B43"/>
          </p15:clr>
        </p15:guide>
        <p15:guide id="7" pos="982" userDrawn="1">
          <p15:clr>
            <a:srgbClr val="F26B43"/>
          </p15:clr>
        </p15:guide>
        <p15:guide id="8" orient="horz" pos="3203">
          <p15:clr>
            <a:srgbClr val="F26B43"/>
          </p15:clr>
        </p15:guide>
        <p15:guide id="9" orient="horz" pos="4156" userDrawn="1">
          <p15:clr>
            <a:srgbClr val="F26B43"/>
          </p15:clr>
        </p15:guide>
        <p15:guide id="11" pos="2661" userDrawn="1">
          <p15:clr>
            <a:srgbClr val="F26B43"/>
          </p15:clr>
        </p15:guide>
        <p15:guide id="12" orient="horz" pos="890">
          <p15:clr>
            <a:srgbClr val="F26B43"/>
          </p15:clr>
        </p15:guide>
        <p15:guide id="13" orient="horz" pos="354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51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9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346" userDrawn="1">
          <p15:clr>
            <a:srgbClr val="F26B43"/>
          </p15:clr>
        </p15:guide>
        <p15:guide id="3" orient="horz" pos="4020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marillo solar 251 187 33"/>
          <p:cNvSpPr/>
          <p:nvPr userDrawn="1"/>
        </p:nvSpPr>
        <p:spPr>
          <a:xfrm>
            <a:off x="11424592" y="6597352"/>
            <a:ext cx="767408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Neo Sans Light" panose="020B0304020202020204" pitchFamily="34" charset="0"/>
              </a:rPr>
              <a:t> </a:t>
            </a:r>
            <a:endParaRPr lang="es-ES" dirty="0">
              <a:latin typeface="Neo Sans Light" panose="020B0304020202020204" pitchFamily="34" charset="0"/>
            </a:endParaRPr>
          </a:p>
        </p:txBody>
      </p:sp>
      <p:sp>
        <p:nvSpPr>
          <p:cNvPr id="6" name="Amarillo solar 251 187 33"/>
          <p:cNvSpPr/>
          <p:nvPr userDrawn="1"/>
        </p:nvSpPr>
        <p:spPr>
          <a:xfrm>
            <a:off x="8256240" y="6597352"/>
            <a:ext cx="3312368" cy="2606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004254"/>
                </a:solidFill>
                <a:latin typeface="Georgia" panose="02040502050405020303" pitchFamily="18" charset="0"/>
              </a:rPr>
              <a:t> </a:t>
            </a:r>
            <a:endParaRPr lang="es-ES" dirty="0">
              <a:solidFill>
                <a:srgbClr val="004254"/>
              </a:solidFill>
              <a:latin typeface="Georgia" panose="02040502050405020303" pitchFamily="18" charset="0"/>
            </a:endParaRPr>
          </a:p>
        </p:txBody>
      </p:sp>
      <p:sp>
        <p:nvSpPr>
          <p:cNvPr id="7" name="Amarillo solar 251 187 33"/>
          <p:cNvSpPr/>
          <p:nvPr userDrawn="1"/>
        </p:nvSpPr>
        <p:spPr>
          <a:xfrm>
            <a:off x="2207568" y="6597352"/>
            <a:ext cx="6552728" cy="260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004254"/>
                </a:solidFill>
                <a:latin typeface="Georgia" panose="02040502050405020303" pitchFamily="18" charset="0"/>
              </a:rPr>
              <a:t> </a:t>
            </a:r>
            <a:endParaRPr lang="es-ES" dirty="0">
              <a:solidFill>
                <a:srgbClr val="004254"/>
              </a:solidFill>
              <a:latin typeface="Georgia" panose="02040502050405020303" pitchFamily="18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10F3A02-B7CA-9E42-855B-3F51A0093AEE}"/>
              </a:ext>
            </a:extLst>
          </p:cNvPr>
          <p:cNvSpPr txBox="1">
            <a:spLocks/>
          </p:cNvSpPr>
          <p:nvPr userDrawn="1"/>
        </p:nvSpPr>
        <p:spPr>
          <a:xfrm>
            <a:off x="10133425" y="6660532"/>
            <a:ext cx="1291167" cy="1342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s-ES"/>
            </a:defPPr>
            <a:lvl1pPr marL="0" algn="l" defTabSz="685800" rtl="0" eaLnBrk="1" latinLnBrk="0" hangingPunct="1">
              <a:defRPr sz="800" kern="1200">
                <a:solidFill>
                  <a:schemeClr val="bg1"/>
                </a:solidFill>
                <a:latin typeface="Soho Gothic Pro" panose="020B0503030504020204" pitchFamily="34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5078871-D93F-4D40-B540-DC74CFDF655C}" type="slidenum">
              <a:rPr lang="es-ES" sz="1050" smtClean="0">
                <a:solidFill>
                  <a:schemeClr val="bg2"/>
                </a:solidFill>
                <a:latin typeface="Georgia" panose="02040502050405020303" pitchFamily="18" charset="0"/>
              </a:rPr>
              <a:pPr algn="r"/>
              <a:t>‹Nº›</a:t>
            </a:fld>
            <a:endParaRPr lang="es-ES" sz="1100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2279576" y="6597352"/>
            <a:ext cx="5976664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 smtClean="0"/>
              <a:t>Pie de página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761825" y="6597651"/>
            <a:ext cx="2158711" cy="260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fld id="{08741D6E-E222-4456-ACBA-8590B1B20F63}" type="datetimeFigureOut">
              <a:rPr lang="es-ES" smtClean="0"/>
              <a:pPr/>
              <a:t>27/07/2020</a:t>
            </a:fld>
            <a:endParaRPr lang="es-ES" dirty="0"/>
          </a:p>
        </p:txBody>
      </p:sp>
      <p:sp>
        <p:nvSpPr>
          <p:cNvPr id="10" name="Rectángulo 9"/>
          <p:cNvSpPr/>
          <p:nvPr userDrawn="1"/>
        </p:nvSpPr>
        <p:spPr>
          <a:xfrm>
            <a:off x="11551640" y="6597650"/>
            <a:ext cx="640360" cy="260350"/>
          </a:xfrm>
          <a:prstGeom prst="rect">
            <a:avLst/>
          </a:prstGeom>
          <a:solidFill>
            <a:srgbClr val="036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0" b="20621"/>
          <a:stretch/>
        </p:blipFill>
        <p:spPr>
          <a:xfrm>
            <a:off x="433710" y="6597650"/>
            <a:ext cx="1842765" cy="18949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00" y="110884"/>
            <a:ext cx="1378638" cy="134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3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87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300" userDrawn="1">
          <p15:clr>
            <a:srgbClr val="F26B43"/>
          </p15:clr>
        </p15:guide>
        <p15:guide id="3" orient="horz" pos="3838" userDrawn="1">
          <p15:clr>
            <a:srgbClr val="F26B43"/>
          </p15:clr>
        </p15:guide>
        <p15:guide id="4" pos="7333" userDrawn="1">
          <p15:clr>
            <a:srgbClr val="F26B43"/>
          </p15:clr>
        </p15:guide>
        <p15:guide id="6" pos="3840">
          <p15:clr>
            <a:srgbClr val="F26B43"/>
          </p15:clr>
        </p15:guide>
        <p15:guide id="0" orient="horz" pos="1080" userDrawn="1">
          <p15:clr>
            <a:srgbClr val="F26B43"/>
          </p15:clr>
        </p15:guide>
        <p15:guide id="7" orient="horz" pos="1797" userDrawn="1">
          <p15:clr>
            <a:srgbClr val="F26B43"/>
          </p15:clr>
        </p15:guide>
        <p15:guide id="8" orient="horz" pos="709" userDrawn="1">
          <p15:clr>
            <a:srgbClr val="F26B43"/>
          </p15:clr>
        </p15:guide>
        <p15:guide id="9" orient="horz" pos="4156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31" y="1924313"/>
            <a:ext cx="3081337" cy="300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2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6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39">
          <p15:clr>
            <a:srgbClr val="F26B43"/>
          </p15:clr>
        </p15:guide>
        <p15:guide id="2" pos="347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020">
          <p15:clr>
            <a:srgbClr val="F26B43"/>
          </p15:clr>
        </p15:guide>
        <p15:guide id="5" pos="7378">
          <p15:clr>
            <a:srgbClr val="F26B43"/>
          </p15:clr>
        </p15:guide>
        <p15:guide id="6" pos="982">
          <p15:clr>
            <a:srgbClr val="F26B43"/>
          </p15:clr>
        </p15:guide>
        <p15:guide id="7" orient="horz" pos="3203">
          <p15:clr>
            <a:srgbClr val="F26B43"/>
          </p15:clr>
        </p15:guide>
        <p15:guide id="8" orient="horz" pos="4110">
          <p15:clr>
            <a:srgbClr val="F26B43"/>
          </p15:clr>
        </p15:guide>
        <p15:guide id="9" orient="horz" pos="2160">
          <p15:clr>
            <a:srgbClr val="F26B43"/>
          </p15:clr>
        </p15:guide>
        <p15:guide id="10" pos="5019">
          <p15:clr>
            <a:srgbClr val="F26B43"/>
          </p15:clr>
        </p15:guide>
        <p15:guide id="1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99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302">
          <p15:clr>
            <a:srgbClr val="F26B43"/>
          </p15:clr>
        </p15:guide>
        <p15:guide id="3" orient="horz" pos="255">
          <p15:clr>
            <a:srgbClr val="F26B43"/>
          </p15:clr>
        </p15:guide>
        <p15:guide id="5" pos="7378">
          <p15:clr>
            <a:srgbClr val="F26B43"/>
          </p15:clr>
        </p15:guide>
        <p15:guide id="6" pos="982">
          <p15:clr>
            <a:srgbClr val="F26B43"/>
          </p15:clr>
        </p15:guide>
        <p15:guide id="7" orient="horz" pos="3203">
          <p15:clr>
            <a:srgbClr val="F26B43"/>
          </p15:clr>
        </p15:guide>
        <p15:guide id="9" orient="horz" pos="2160">
          <p15:clr>
            <a:srgbClr val="F26B43"/>
          </p15:clr>
        </p15:guide>
        <p15:guide id="10" pos="5019">
          <p15:clr>
            <a:srgbClr val="F26B43"/>
          </p15:clr>
        </p15:guide>
        <p15:guide id="11" orient="horz" pos="890">
          <p15:clr>
            <a:srgbClr val="F26B43"/>
          </p15:clr>
        </p15:guide>
        <p15:guide id="13" orient="horz" pos="13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35" y="624597"/>
            <a:ext cx="5742930" cy="560880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 flipV="1">
            <a:off x="0" y="6445044"/>
            <a:ext cx="12191999" cy="412953"/>
          </a:xfrm>
          <a:prstGeom prst="rect">
            <a:avLst/>
          </a:prstGeom>
          <a:solidFill>
            <a:srgbClr val="03657C"/>
          </a:solidFill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640080" rtlCol="0" anchor="t" anchorCtr="0"/>
          <a:lstStyle/>
          <a:p>
            <a:endParaRPr lang="en-US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8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940"/>
    </mc:Choice>
    <mc:Fallback xmlns="">
      <p:transition advClick="0" advTm="1094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" t="3741" r="-119" b="9931"/>
          <a:stretch/>
        </p:blipFill>
        <p:spPr>
          <a:xfrm>
            <a:off x="-14514" y="0"/>
            <a:ext cx="12221027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988" y="163610"/>
            <a:ext cx="1545905" cy="150980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616266" y="149329"/>
            <a:ext cx="3002425" cy="5396065"/>
          </a:xfrm>
          <a:prstGeom prst="rect">
            <a:avLst/>
          </a:prstGeom>
          <a:solidFill>
            <a:schemeClr val="accent3"/>
          </a:solidFill>
          <a:ln w="76200"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64008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Logistics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Use Case will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drone delivery capabilities as a fast and reliable method for transporting equipment, drugs or blood samples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inside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large hospital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territory.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68268" y="149328"/>
            <a:ext cx="3002425" cy="5381317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B1C44"/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4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780"/>
    </mc:Choice>
    <mc:Fallback xmlns="">
      <p:transition advClick="0" advTm="10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36836" r="535" b="20125"/>
          <a:stretch/>
        </p:blipFill>
        <p:spPr>
          <a:xfrm>
            <a:off x="-48126" y="0"/>
            <a:ext cx="12240126" cy="689810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413233" y="103672"/>
            <a:ext cx="3002425" cy="5633452"/>
          </a:xfrm>
          <a:prstGeom prst="rect">
            <a:avLst/>
          </a:prstGeom>
          <a:solidFill>
            <a:srgbClr val="8991A4"/>
          </a:solidFill>
          <a:ln w="76200">
            <a:solidFill>
              <a:srgbClr val="8991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64008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Logistics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Use Case will ease the deployment of an autonomous communication system by a fleet of drones in hard-to access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461234" y="106680"/>
            <a:ext cx="3002425" cy="5631180"/>
          </a:xfrm>
          <a:prstGeom prst="rect">
            <a:avLst/>
          </a:prstGeom>
          <a:noFill/>
          <a:ln w="76200">
            <a:solidFill>
              <a:srgbClr val="8991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B1C44"/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620" y="159657"/>
            <a:ext cx="1537657" cy="150174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2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92"/>
    </mc:Choice>
    <mc:Fallback xmlns="">
      <p:transition advClick="0" advTm="10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7656" r="-119" b="7291"/>
          <a:stretch/>
        </p:blipFill>
        <p:spPr>
          <a:xfrm>
            <a:off x="0" y="0"/>
            <a:ext cx="12221029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620" y="159657"/>
            <a:ext cx="1537657" cy="150174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31465" y="120301"/>
            <a:ext cx="3002425" cy="6497655"/>
          </a:xfrm>
          <a:prstGeom prst="rect">
            <a:avLst/>
          </a:prstGeom>
          <a:solidFill>
            <a:schemeClr val="accent3"/>
          </a:solidFill>
          <a:ln w="76200"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64008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Surveillance and Inspection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goal of this Use Case is to showcase the benefit of hyperspectral cameras on unmanned aerial vehicles for inspection of off-shore infrastructures.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Use Case will also demonstrate the benefit of a fleet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drones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a land robot for mapping a disaster site.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221410" y="120299"/>
            <a:ext cx="3002425" cy="6497657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B1C44"/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140"/>
    </mc:Choice>
    <mc:Fallback xmlns="">
      <p:transition advClick="0" advTm="10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" t="-222" r="-239" b="15748"/>
          <a:stretch/>
        </p:blipFill>
        <p:spPr>
          <a:xfrm>
            <a:off x="-14514" y="0"/>
            <a:ext cx="1222102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620" y="159657"/>
            <a:ext cx="1537657" cy="150174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703171" y="348344"/>
            <a:ext cx="3002425" cy="5580742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64008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Agriculture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Use Case will focus on technology needs for crop monitoring, focusing on crop health and growth management, and technology needs of wine cultivation.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55173" y="348342"/>
            <a:ext cx="3002425" cy="558074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B1C44"/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4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915"/>
    </mc:Choice>
    <mc:Fallback xmlns="">
      <p:transition advClick="0" advTm="10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2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" r="-1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334" y="3244645"/>
            <a:ext cx="3417332" cy="333752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769510" y="1012287"/>
            <a:ext cx="49702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COMP4DRONES will provide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framework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key enabling technologies for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 and autonomous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drones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will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leverage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their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customization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modularity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civilian services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4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343"/>
    </mc:Choice>
    <mc:Fallback xmlns="">
      <p:transition advClick="0" advTm="1034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"/>
          <a:stretch/>
        </p:blipFill>
        <p:spPr>
          <a:xfrm>
            <a:off x="0" y="2254"/>
            <a:ext cx="12192000" cy="6853491"/>
          </a:xfrm>
          <a:prstGeom prst="rect">
            <a:avLst/>
          </a:prstGeom>
        </p:spPr>
      </p:pic>
      <p:sp>
        <p:nvSpPr>
          <p:cNvPr id="3" name="Rectángulo 2"/>
          <p:cNvSpPr>
            <a:spLocks/>
          </p:cNvSpPr>
          <p:nvPr/>
        </p:nvSpPr>
        <p:spPr>
          <a:xfrm>
            <a:off x="-1" y="0"/>
            <a:ext cx="5397911" cy="6858000"/>
          </a:xfrm>
          <a:prstGeom prst="rect">
            <a:avLst/>
          </a:prstGeom>
          <a:solidFill>
            <a:srgbClr val="F5F4F2">
              <a:alpha val="85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rgbClr val="7FA0A9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095" y="4979379"/>
            <a:ext cx="4721313" cy="14942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1116937" y="2034508"/>
            <a:ext cx="3410457" cy="636013"/>
            <a:chOff x="783077" y="3277942"/>
            <a:chExt cx="4119819" cy="768301"/>
          </a:xfrm>
        </p:grpSpPr>
        <p:cxnSp>
          <p:nvCxnSpPr>
            <p:cNvPr id="12" name="Conector recto 11"/>
            <p:cNvCxnSpPr/>
            <p:nvPr/>
          </p:nvCxnSpPr>
          <p:spPr>
            <a:xfrm>
              <a:off x="1478960" y="3886841"/>
              <a:ext cx="2348606" cy="0"/>
            </a:xfrm>
            <a:prstGeom prst="line">
              <a:avLst/>
            </a:prstGeom>
            <a:noFill/>
            <a:ln w="95250" cap="flat" cmpd="sng" algn="ctr">
              <a:gradFill>
                <a:gsLst>
                  <a:gs pos="80000">
                    <a:srgbClr val="33AFFD"/>
                  </a:gs>
                  <a:gs pos="62000">
                    <a:srgbClr val="33B3FD"/>
                  </a:gs>
                  <a:gs pos="42000">
                    <a:srgbClr val="34BBFD"/>
                  </a:gs>
                  <a:gs pos="21000">
                    <a:srgbClr val="36CBFE"/>
                  </a:gs>
                  <a:gs pos="0">
                    <a:srgbClr val="3AEBFF"/>
                  </a:gs>
                  <a:gs pos="100000">
                    <a:srgbClr val="32AAFC"/>
                  </a:gs>
                </a:gsLst>
                <a:lin ang="0" scaled="0"/>
              </a:gradFill>
              <a:prstDash val="solid"/>
            </a:ln>
            <a:effectLst/>
          </p:spPr>
        </p:cxnSp>
        <p:sp>
          <p:nvSpPr>
            <p:cNvPr id="13" name="Elipse 12"/>
            <p:cNvSpPr/>
            <p:nvPr/>
          </p:nvSpPr>
          <p:spPr>
            <a:xfrm>
              <a:off x="1218004" y="3712869"/>
              <a:ext cx="333376" cy="333374"/>
            </a:xfrm>
            <a:prstGeom prst="ellipse">
              <a:avLst/>
            </a:prstGeom>
            <a:solidFill>
              <a:srgbClr val="3AEBF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Elipse 13"/>
            <p:cNvSpPr/>
            <p:nvPr/>
          </p:nvSpPr>
          <p:spPr>
            <a:xfrm>
              <a:off x="3740580" y="3712869"/>
              <a:ext cx="333376" cy="333374"/>
            </a:xfrm>
            <a:prstGeom prst="ellipse">
              <a:avLst/>
            </a:prstGeom>
            <a:solidFill>
              <a:srgbClr val="32AAFC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783077" y="3277942"/>
              <a:ext cx="1739708" cy="371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2515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October 2019 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251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2794026" y="3277942"/>
              <a:ext cx="2108870" cy="371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2515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September 2022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251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543015" y="3130290"/>
            <a:ext cx="861134" cy="1044335"/>
            <a:chOff x="523474" y="3989015"/>
            <a:chExt cx="861134" cy="1044335"/>
          </a:xfrm>
        </p:grpSpPr>
        <p:sp>
          <p:nvSpPr>
            <p:cNvPr id="9" name="Rectángulo 8"/>
            <p:cNvSpPr/>
            <p:nvPr/>
          </p:nvSpPr>
          <p:spPr>
            <a:xfrm>
              <a:off x="595552" y="3989015"/>
              <a:ext cx="738226" cy="646331"/>
            </a:xfrm>
            <a:prstGeom prst="rect">
              <a:avLst/>
            </a:prstGeom>
            <a:solidFill>
              <a:srgbClr val="004254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523474" y="4725573"/>
              <a:ext cx="8611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Partners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1866900" y="2954976"/>
            <a:ext cx="1516786" cy="1314154"/>
            <a:chOff x="2239121" y="3860895"/>
            <a:chExt cx="1516786" cy="1314154"/>
          </a:xfrm>
        </p:grpSpPr>
        <p:sp>
          <p:nvSpPr>
            <p:cNvPr id="11" name="Rectángulo 10"/>
            <p:cNvSpPr/>
            <p:nvPr/>
          </p:nvSpPr>
          <p:spPr>
            <a:xfrm>
              <a:off x="2408751" y="4651829"/>
              <a:ext cx="111921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Project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Coordinator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9121" y="3860895"/>
              <a:ext cx="1516786" cy="780911"/>
            </a:xfrm>
            <a:prstGeom prst="rect">
              <a:avLst/>
            </a:prstGeom>
          </p:spPr>
        </p:pic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788" y="0"/>
            <a:ext cx="2200278" cy="2148892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1460090" y="4431460"/>
            <a:ext cx="2142730" cy="970596"/>
            <a:chOff x="899652" y="5557258"/>
            <a:chExt cx="2142730" cy="970596"/>
          </a:xfrm>
        </p:grpSpPr>
        <p:sp>
          <p:nvSpPr>
            <p:cNvPr id="18" name="Rectángulo 17"/>
            <p:cNvSpPr/>
            <p:nvPr/>
          </p:nvSpPr>
          <p:spPr>
            <a:xfrm>
              <a:off x="899652" y="5557258"/>
              <a:ext cx="21427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2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29.76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2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M€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1575249" y="6220077"/>
              <a:ext cx="75213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Budget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ángulo 24"/>
          <p:cNvSpPr/>
          <p:nvPr/>
        </p:nvSpPr>
        <p:spPr>
          <a:xfrm>
            <a:off x="3613870" y="3723050"/>
            <a:ext cx="1119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Coordinator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utoShape 4" descr="Resultado de imagen de cea logo"/>
          <p:cNvSpPr>
            <a:spLocks noChangeAspect="1" noChangeArrowheads="1"/>
          </p:cNvSpPr>
          <p:nvPr/>
        </p:nvSpPr>
        <p:spPr bwMode="auto">
          <a:xfrm>
            <a:off x="155575" y="-2239963"/>
            <a:ext cx="5734050" cy="46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0" name="Picture 6" descr="Imagen relacionad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0750" y="3100069"/>
            <a:ext cx="652040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047"/>
    </mc:Choice>
    <mc:Fallback xmlns="">
      <p:transition advClick="0" advTm="1104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5620" y="159657"/>
            <a:ext cx="1537657" cy="150174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09060" y="4035669"/>
            <a:ext cx="1994525" cy="2409092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18288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Easing the integration and customization of drone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embedded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651546" y="4035669"/>
            <a:ext cx="2047278" cy="2409092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18288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Enabling drones to take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 autonomous decisions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941277" y="4035669"/>
            <a:ext cx="2233246" cy="2409092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18288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Ensure the deployment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trusted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communications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424439" y="4035669"/>
            <a:ext cx="2004647" cy="2409092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18288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Minimizing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and verification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efforts for complex drone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777046" y="4035669"/>
            <a:ext cx="2004647" cy="2409092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18288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Ensuring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 impact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creation of an industry-driven community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09580" y="3126347"/>
            <a:ext cx="3853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5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Project Objectives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96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986"/>
    </mc:Choice>
    <mc:Fallback xmlns="">
      <p:transition advClick="0" advTm="1598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6413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508255" y="613815"/>
            <a:ext cx="4128222" cy="5580742"/>
          </a:xfrm>
          <a:prstGeom prst="rect">
            <a:avLst/>
          </a:prstGeom>
          <a:solidFill>
            <a:srgbClr val="8F0716"/>
          </a:solidFill>
          <a:ln w="76200">
            <a:solidFill>
              <a:srgbClr val="8F071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64008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Trusted Communications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4254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trusted communications dealing with the identification of cyber-security threats, their risk and scope evaluation and the deployment of the decision and/or actions to mitigate or protect against those attacks.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460257" y="613813"/>
            <a:ext cx="3002425" cy="5580742"/>
          </a:xfrm>
          <a:prstGeom prst="rect">
            <a:avLst/>
          </a:prstGeom>
          <a:noFill/>
          <a:ln w="76200">
            <a:solidFill>
              <a:srgbClr val="8F071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B1C44"/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11161" y="613815"/>
            <a:ext cx="3608435" cy="5580742"/>
          </a:xfrm>
          <a:prstGeom prst="rect">
            <a:avLst/>
          </a:prstGeom>
          <a:solidFill>
            <a:srgbClr val="8F0716"/>
          </a:solidFill>
          <a:ln w="76200">
            <a:solidFill>
              <a:srgbClr val="8F071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64008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Safe and Autonomous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navigation systems and sensory fusion technologies for real-time applications will be developed, such as visual object recognition, attention, and multi-sensory integration.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9995" y="4794602"/>
            <a:ext cx="1545905" cy="150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1061"/>
    </mc:Choice>
    <mc:Fallback xmlns="">
      <p:transition advClick="0" advTm="2106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290146" y="382954"/>
            <a:ext cx="10585450" cy="94615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Consortium</a:t>
            </a:r>
            <a:endParaRPr lang="fr-FR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0" y="990961"/>
            <a:ext cx="7279530" cy="52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8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338992"/>
            <a:ext cx="10585450" cy="94615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Five relevant societal use cases</a:t>
            </a:r>
            <a:endParaRPr lang="fr-FR" dirty="0"/>
          </a:p>
        </p:txBody>
      </p:sp>
      <p:grpSp>
        <p:nvGrpSpPr>
          <p:cNvPr id="29" name="Grupo 28"/>
          <p:cNvGrpSpPr/>
          <p:nvPr/>
        </p:nvGrpSpPr>
        <p:grpSpPr>
          <a:xfrm>
            <a:off x="1629133" y="1198976"/>
            <a:ext cx="8968056" cy="2555641"/>
            <a:chOff x="1568154" y="2764934"/>
            <a:chExt cx="8968056" cy="2555641"/>
          </a:xfrm>
        </p:grpSpPr>
        <p:grpSp>
          <p:nvGrpSpPr>
            <p:cNvPr id="30" name="Grupo 29"/>
            <p:cNvGrpSpPr/>
            <p:nvPr/>
          </p:nvGrpSpPr>
          <p:grpSpPr>
            <a:xfrm>
              <a:off x="1568154" y="2764935"/>
              <a:ext cx="1205595" cy="2526444"/>
              <a:chOff x="1568154" y="3775587"/>
              <a:chExt cx="1205595" cy="2526444"/>
            </a:xfrm>
          </p:grpSpPr>
          <p:pic>
            <p:nvPicPr>
              <p:cNvPr id="51" name="Imagen 50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76092" y="3775587"/>
                <a:ext cx="1181856" cy="1858297"/>
              </a:xfrm>
              <a:prstGeom prst="rect">
                <a:avLst/>
              </a:prstGeom>
            </p:spPr>
          </p:pic>
          <p:grpSp>
            <p:nvGrpSpPr>
              <p:cNvPr id="52" name="Grupo 51"/>
              <p:cNvGrpSpPr>
                <a:grpSpLocks/>
              </p:cNvGrpSpPr>
              <p:nvPr/>
            </p:nvGrpSpPr>
            <p:grpSpPr>
              <a:xfrm>
                <a:off x="1568154" y="3776870"/>
                <a:ext cx="1205595" cy="2525161"/>
                <a:chOff x="6866978" y="2852739"/>
                <a:chExt cx="994525" cy="2735588"/>
              </a:xfrm>
            </p:grpSpPr>
            <p:sp>
              <p:nvSpPr>
                <p:cNvPr id="53" name="Rectángulo 52"/>
                <p:cNvSpPr>
                  <a:spLocks/>
                </p:cNvSpPr>
                <p:nvPr/>
              </p:nvSpPr>
              <p:spPr>
                <a:xfrm>
                  <a:off x="6866978" y="4870323"/>
                  <a:ext cx="994525" cy="702525"/>
                </a:xfrm>
                <a:prstGeom prst="rect">
                  <a:avLst/>
                </a:prstGeom>
                <a:solidFill>
                  <a:srgbClr val="4B1C44"/>
                </a:solidFill>
                <a:ln w="38100" cap="flat" cmpd="sng" algn="ctr">
                  <a:solidFill>
                    <a:srgbClr val="4B1C44"/>
                  </a:solidFill>
                  <a:prstDash val="solid"/>
                  <a:miter lim="800000"/>
                </a:ln>
                <a:effectLst/>
              </p:spPr>
              <p:txBody>
                <a:bodyPr lIns="144000" tIns="10800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e Display"/>
                      <a:ea typeface="+mn-ea"/>
                      <a:cs typeface="+mn-cs"/>
                    </a:rPr>
                    <a:t>Transport</a:t>
                  </a:r>
                  <a:endParaRPr kumimoji="0" lang="es-E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e Display"/>
                    <a:ea typeface="+mn-ea"/>
                    <a:cs typeface="+mn-cs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e Display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ángulo 53"/>
                <p:cNvSpPr>
                  <a:spLocks noChangeAspect="1"/>
                </p:cNvSpPr>
                <p:nvPr/>
              </p:nvSpPr>
              <p:spPr>
                <a:xfrm>
                  <a:off x="6866978" y="2852739"/>
                  <a:ext cx="994525" cy="273558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4B1C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4B1C44"/>
                    </a:solidFill>
                    <a:effectLst/>
                    <a:uLnTx/>
                    <a:uFillTx/>
                    <a:latin typeface="Neo Sans Ligh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1" name="Grupo 30"/>
            <p:cNvGrpSpPr/>
            <p:nvPr/>
          </p:nvGrpSpPr>
          <p:grpSpPr>
            <a:xfrm>
              <a:off x="3419504" y="2764935"/>
              <a:ext cx="1299980" cy="2534381"/>
              <a:chOff x="3419504" y="3775587"/>
              <a:chExt cx="1299980" cy="2534381"/>
            </a:xfrm>
          </p:grpSpPr>
          <p:pic>
            <p:nvPicPr>
              <p:cNvPr id="47" name="Imagen 46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19"/>
              <a:stretch/>
            </p:blipFill>
            <p:spPr>
              <a:xfrm>
                <a:off x="3420572" y="3775587"/>
                <a:ext cx="1298912" cy="1887794"/>
              </a:xfrm>
              <a:prstGeom prst="rect">
                <a:avLst/>
              </a:prstGeom>
            </p:spPr>
          </p:pic>
          <p:grpSp>
            <p:nvGrpSpPr>
              <p:cNvPr id="48" name="Grupo 47"/>
              <p:cNvGrpSpPr>
                <a:grpSpLocks/>
              </p:cNvGrpSpPr>
              <p:nvPr/>
            </p:nvGrpSpPr>
            <p:grpSpPr>
              <a:xfrm>
                <a:off x="3419504" y="3776870"/>
                <a:ext cx="1294860" cy="2533098"/>
                <a:chOff x="6793342" y="2852739"/>
                <a:chExt cx="1068162" cy="2744186"/>
              </a:xfrm>
            </p:grpSpPr>
            <p:sp>
              <p:nvSpPr>
                <p:cNvPr id="49" name="Rectángulo 48"/>
                <p:cNvSpPr>
                  <a:spLocks/>
                </p:cNvSpPr>
                <p:nvPr/>
              </p:nvSpPr>
              <p:spPr>
                <a:xfrm>
                  <a:off x="6794223" y="4870325"/>
                  <a:ext cx="1067280" cy="726600"/>
                </a:xfrm>
                <a:prstGeom prst="rect">
                  <a:avLst/>
                </a:prstGeom>
                <a:solidFill>
                  <a:srgbClr val="004254"/>
                </a:solidFill>
                <a:ln w="571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144000" tIns="10800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e Display"/>
                      <a:ea typeface="+mn-ea"/>
                      <a:cs typeface="+mn-cs"/>
                    </a:rPr>
                    <a:t>Construction</a:t>
                  </a:r>
                  <a:endParaRPr kumimoji="0" lang="es-E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e Display"/>
                    <a:ea typeface="+mn-ea"/>
                    <a:cs typeface="+mn-cs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e Display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ángulo 49"/>
                <p:cNvSpPr>
                  <a:spLocks noChangeAspect="1"/>
                </p:cNvSpPr>
                <p:nvPr/>
              </p:nvSpPr>
              <p:spPr>
                <a:xfrm>
                  <a:off x="6793342" y="2852739"/>
                  <a:ext cx="1068162" cy="273042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00425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4B1C44"/>
                    </a:solidFill>
                    <a:effectLst/>
                    <a:uLnTx/>
                    <a:uFillTx/>
                    <a:latin typeface="Neo Sans Ligh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" name="Grupo 31"/>
            <p:cNvGrpSpPr/>
            <p:nvPr/>
          </p:nvGrpSpPr>
          <p:grpSpPr>
            <a:xfrm>
              <a:off x="5442156" y="2766218"/>
              <a:ext cx="1212823" cy="2534685"/>
              <a:chOff x="5442156" y="3776870"/>
              <a:chExt cx="1212823" cy="2534685"/>
            </a:xfrm>
          </p:grpSpPr>
          <p:pic>
            <p:nvPicPr>
              <p:cNvPr id="43" name="Imagen 42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42156" y="3790335"/>
                <a:ext cx="1194618" cy="1858298"/>
              </a:xfrm>
              <a:prstGeom prst="rect">
                <a:avLst/>
              </a:prstGeom>
            </p:spPr>
          </p:pic>
          <p:grpSp>
            <p:nvGrpSpPr>
              <p:cNvPr id="44" name="Grupo 43"/>
              <p:cNvGrpSpPr>
                <a:grpSpLocks/>
              </p:cNvGrpSpPr>
              <p:nvPr/>
            </p:nvGrpSpPr>
            <p:grpSpPr>
              <a:xfrm>
                <a:off x="5449384" y="3776870"/>
                <a:ext cx="1205595" cy="2534685"/>
                <a:chOff x="6866978" y="2852739"/>
                <a:chExt cx="994525" cy="2745906"/>
              </a:xfrm>
            </p:grpSpPr>
            <p:sp>
              <p:nvSpPr>
                <p:cNvPr id="45" name="Rectángulo 44"/>
                <p:cNvSpPr>
                  <a:spLocks/>
                </p:cNvSpPr>
                <p:nvPr/>
              </p:nvSpPr>
              <p:spPr>
                <a:xfrm>
                  <a:off x="6866978" y="4870324"/>
                  <a:ext cx="994525" cy="728321"/>
                </a:xfrm>
                <a:prstGeom prst="rect">
                  <a:avLst/>
                </a:prstGeom>
                <a:solidFill>
                  <a:srgbClr val="B3C8DE"/>
                </a:solidFill>
                <a:ln w="571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144000" tIns="10800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4254"/>
                      </a:solidFill>
                      <a:effectLst/>
                      <a:uLnTx/>
                      <a:uFillTx/>
                      <a:latin typeface="Noe Display"/>
                      <a:ea typeface="+mn-ea"/>
                      <a:cs typeface="+mn-cs"/>
                    </a:rPr>
                    <a:t>Logistics</a:t>
                  </a:r>
                  <a:endParaRPr kumimoji="0" lang="es-E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4254"/>
                    </a:solidFill>
                    <a:effectLst/>
                    <a:uLnTx/>
                    <a:uFillTx/>
                    <a:latin typeface="Noe Display"/>
                    <a:ea typeface="+mn-ea"/>
                    <a:cs typeface="+mn-cs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4254"/>
                    </a:solidFill>
                    <a:effectLst/>
                    <a:uLnTx/>
                    <a:uFillTx/>
                    <a:latin typeface="Noe Display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ectángulo 45"/>
                <p:cNvSpPr>
                  <a:spLocks noChangeAspect="1"/>
                </p:cNvSpPr>
                <p:nvPr/>
              </p:nvSpPr>
              <p:spPr>
                <a:xfrm>
                  <a:off x="6866978" y="2852739"/>
                  <a:ext cx="994525" cy="2740747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B3C8DE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4B1C44"/>
                    </a:solidFill>
                    <a:effectLst/>
                    <a:uLnTx/>
                    <a:uFillTx/>
                    <a:latin typeface="Neo Sans Ligh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upo 32"/>
            <p:cNvGrpSpPr/>
            <p:nvPr/>
          </p:nvGrpSpPr>
          <p:grpSpPr>
            <a:xfrm>
              <a:off x="7388941" y="2764934"/>
              <a:ext cx="1209369" cy="2531207"/>
              <a:chOff x="7388941" y="3775586"/>
              <a:chExt cx="1209369" cy="2531207"/>
            </a:xfrm>
          </p:grpSpPr>
          <p:pic>
            <p:nvPicPr>
              <p:cNvPr id="39" name="Imagen 3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88941" y="3775586"/>
                <a:ext cx="1209369" cy="1887795"/>
              </a:xfrm>
              <a:prstGeom prst="rect">
                <a:avLst/>
              </a:prstGeom>
              <a:ln>
                <a:solidFill>
                  <a:srgbClr val="03657C"/>
                </a:solidFill>
              </a:ln>
            </p:spPr>
          </p:pic>
          <p:grpSp>
            <p:nvGrpSpPr>
              <p:cNvPr id="40" name="Grupo 39"/>
              <p:cNvGrpSpPr>
                <a:grpSpLocks/>
              </p:cNvGrpSpPr>
              <p:nvPr/>
            </p:nvGrpSpPr>
            <p:grpSpPr>
              <a:xfrm>
                <a:off x="7389999" y="3776870"/>
                <a:ext cx="1205595" cy="2529923"/>
                <a:chOff x="6866978" y="2852739"/>
                <a:chExt cx="994525" cy="2740747"/>
              </a:xfrm>
            </p:grpSpPr>
            <p:sp>
              <p:nvSpPr>
                <p:cNvPr id="41" name="Rectángulo 40"/>
                <p:cNvSpPr>
                  <a:spLocks/>
                </p:cNvSpPr>
                <p:nvPr/>
              </p:nvSpPr>
              <p:spPr>
                <a:xfrm>
                  <a:off x="6866978" y="4870324"/>
                  <a:ext cx="994525" cy="723162"/>
                </a:xfrm>
                <a:prstGeom prst="rect">
                  <a:avLst/>
                </a:prstGeom>
                <a:solidFill>
                  <a:srgbClr val="03657C"/>
                </a:solidFill>
                <a:ln w="57150" cap="flat" cmpd="sng" algn="ctr">
                  <a:solidFill>
                    <a:srgbClr val="03657C"/>
                  </a:solidFill>
                  <a:prstDash val="solid"/>
                  <a:miter lim="800000"/>
                </a:ln>
                <a:effectLst/>
              </p:spPr>
              <p:txBody>
                <a:bodyPr lIns="144000" tIns="108000" rtlCol="0" anchor="t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2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e Display"/>
                      <a:ea typeface="+mn-ea"/>
                      <a:cs typeface="+mn-cs"/>
                    </a:rPr>
                    <a:t>Surveillance</a:t>
                  </a:r>
                  <a:r>
                    <a:rPr kumimoji="0" lang="es-E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e Display"/>
                      <a:ea typeface="+mn-ea"/>
                      <a:cs typeface="+mn-cs"/>
                    </a:rPr>
                    <a:t> &amp; </a:t>
                  </a:r>
                  <a:r>
                    <a:rPr kumimoji="0" lang="es-ES" sz="12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e Display"/>
                      <a:ea typeface="+mn-ea"/>
                      <a:cs typeface="+mn-cs"/>
                    </a:rPr>
                    <a:t>Inspection</a:t>
                  </a:r>
                  <a:endParaRPr kumimoji="0" lang="es-E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e Display"/>
                    <a:ea typeface="+mn-ea"/>
                    <a:cs typeface="+mn-cs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e Display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ángulo 41"/>
                <p:cNvSpPr>
                  <a:spLocks noChangeAspect="1"/>
                </p:cNvSpPr>
                <p:nvPr/>
              </p:nvSpPr>
              <p:spPr>
                <a:xfrm>
                  <a:off x="6866978" y="2852739"/>
                  <a:ext cx="994525" cy="273042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03657C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4B1C44"/>
                    </a:solidFill>
                    <a:effectLst/>
                    <a:uLnTx/>
                    <a:uFillTx/>
                    <a:latin typeface="Neo Sans Ligh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" name="Grupo 33"/>
            <p:cNvGrpSpPr/>
            <p:nvPr/>
          </p:nvGrpSpPr>
          <p:grpSpPr>
            <a:xfrm>
              <a:off x="9330615" y="2764934"/>
              <a:ext cx="1205595" cy="2555641"/>
              <a:chOff x="9330615" y="3775586"/>
              <a:chExt cx="1205595" cy="2555641"/>
            </a:xfrm>
          </p:grpSpPr>
          <p:pic>
            <p:nvPicPr>
              <p:cNvPr id="35" name="Imagen 34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50477" y="3775586"/>
                <a:ext cx="1179870" cy="1862159"/>
              </a:xfrm>
              <a:prstGeom prst="rect">
                <a:avLst/>
              </a:prstGeom>
              <a:solidFill>
                <a:srgbClr val="FBBB21"/>
              </a:solidFill>
              <a:ln>
                <a:solidFill>
                  <a:srgbClr val="FBBB21"/>
                </a:solidFill>
              </a:ln>
            </p:spPr>
          </p:pic>
          <p:grpSp>
            <p:nvGrpSpPr>
              <p:cNvPr id="36" name="Grupo 35"/>
              <p:cNvGrpSpPr>
                <a:grpSpLocks/>
              </p:cNvGrpSpPr>
              <p:nvPr/>
            </p:nvGrpSpPr>
            <p:grpSpPr>
              <a:xfrm>
                <a:off x="9330615" y="3776870"/>
                <a:ext cx="1205595" cy="2554357"/>
                <a:chOff x="6866978" y="2852739"/>
                <a:chExt cx="994525" cy="2767217"/>
              </a:xfrm>
            </p:grpSpPr>
            <p:sp>
              <p:nvSpPr>
                <p:cNvPr id="37" name="Rectángulo 36"/>
                <p:cNvSpPr>
                  <a:spLocks/>
                </p:cNvSpPr>
                <p:nvPr/>
              </p:nvSpPr>
              <p:spPr>
                <a:xfrm>
                  <a:off x="6866978" y="4870324"/>
                  <a:ext cx="994525" cy="749632"/>
                </a:xfrm>
                <a:prstGeom prst="rect">
                  <a:avLst/>
                </a:prstGeom>
                <a:solidFill>
                  <a:srgbClr val="FBBB21"/>
                </a:solidFill>
                <a:ln w="57150" cap="flat" cmpd="sng" algn="ctr">
                  <a:solidFill>
                    <a:srgbClr val="FBBB21"/>
                  </a:solidFill>
                  <a:prstDash val="solid"/>
                  <a:miter lim="800000"/>
                </a:ln>
                <a:effectLst/>
              </p:spPr>
              <p:txBody>
                <a:bodyPr lIns="144000" tIns="10800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4254"/>
                      </a:solidFill>
                      <a:effectLst/>
                      <a:uLnTx/>
                      <a:uFillTx/>
                      <a:latin typeface="Noe Display"/>
                      <a:ea typeface="+mn-ea"/>
                      <a:cs typeface="+mn-cs"/>
                    </a:rPr>
                    <a:t>Agriculture</a:t>
                  </a:r>
                  <a:endParaRPr kumimoji="0" lang="es-E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4254"/>
                    </a:solidFill>
                    <a:effectLst/>
                    <a:uLnTx/>
                    <a:uFillTx/>
                    <a:latin typeface="Noe Display"/>
                    <a:ea typeface="+mn-ea"/>
                    <a:cs typeface="+mn-cs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4254"/>
                    </a:solidFill>
                    <a:effectLst/>
                    <a:uLnTx/>
                    <a:uFillTx/>
                    <a:latin typeface="Noe Display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ángulo 37"/>
                <p:cNvSpPr>
                  <a:spLocks noChangeAspect="1"/>
                </p:cNvSpPr>
                <p:nvPr/>
              </p:nvSpPr>
              <p:spPr>
                <a:xfrm>
                  <a:off x="6866978" y="2852739"/>
                  <a:ext cx="994525" cy="2761384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BBB2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4B1C44"/>
                    </a:solidFill>
                    <a:effectLst/>
                    <a:uLnTx/>
                    <a:uFillTx/>
                    <a:latin typeface="Neo Sans Ligh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5" name="Rectángulo 54"/>
          <p:cNvSpPr/>
          <p:nvPr/>
        </p:nvSpPr>
        <p:spPr>
          <a:xfrm>
            <a:off x="1554867" y="3808517"/>
            <a:ext cx="15934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4B1C44"/>
                </a:solidFill>
                <a:cs typeface="Arial" panose="020B0604020202020204" pitchFamily="34" charset="0"/>
              </a:rPr>
              <a:t>Drones for optimization of transport control, operation and infrastructure management</a:t>
            </a:r>
            <a:endParaRPr lang="en-US" sz="1400" dirty="0">
              <a:solidFill>
                <a:srgbClr val="4B1C44"/>
              </a:solidFill>
              <a:latin typeface="Neo Sans Light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3510988" y="3843241"/>
            <a:ext cx="15934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4254"/>
                </a:solidFill>
                <a:cs typeface="Arial" panose="020B0604020202020204" pitchFamily="34" charset="0"/>
              </a:rPr>
              <a:t>Drones for virtual design, construction and operation of transport infrastructures</a:t>
            </a:r>
            <a:endParaRPr lang="en-US" sz="1400" dirty="0">
              <a:solidFill>
                <a:srgbClr val="004254"/>
              </a:solidFill>
              <a:latin typeface="Neo Sans Light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5386087" y="3854815"/>
            <a:ext cx="15934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4254">
                    <a:lumMod val="90000"/>
                    <a:lumOff val="10000"/>
                  </a:srgbClr>
                </a:solidFill>
                <a:cs typeface="Arial" panose="020B0604020202020204" pitchFamily="34" charset="0"/>
              </a:rPr>
              <a:t>Logistics using heterogeneous drone fleets</a:t>
            </a:r>
            <a:endParaRPr lang="en-US" sz="1400" dirty="0">
              <a:solidFill>
                <a:srgbClr val="004254">
                  <a:lumMod val="90000"/>
                  <a:lumOff val="10000"/>
                </a:srgbClr>
              </a:solidFill>
              <a:latin typeface="Neo Sans Light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7423231" y="3854815"/>
            <a:ext cx="15934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3657C"/>
                </a:solidFill>
                <a:cs typeface="Arial" panose="020B0604020202020204" pitchFamily="34" charset="0"/>
              </a:rPr>
              <a:t>Drone and wheeled robotic systems for inspection, surveillance and rescue operations</a:t>
            </a:r>
            <a:endParaRPr lang="en-US" sz="1400" dirty="0">
              <a:solidFill>
                <a:srgbClr val="03657C"/>
              </a:solidFill>
              <a:latin typeface="Neo Sans Light"/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9344628" y="3866390"/>
            <a:ext cx="15934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BBB21">
                    <a:lumMod val="75000"/>
                  </a:srgbClr>
                </a:solidFill>
                <a:cs typeface="Arial" panose="020B0604020202020204" pitchFamily="34" charset="0"/>
              </a:rPr>
              <a:t>Smart precision agriculture: from drone to rover</a:t>
            </a:r>
            <a:endParaRPr lang="en-US" sz="1400" dirty="0">
              <a:solidFill>
                <a:srgbClr val="FBBB21">
                  <a:lumMod val="75000"/>
                </a:srgbClr>
              </a:solidFill>
              <a:latin typeface="Neo Sans Light"/>
            </a:endParaRPr>
          </a:p>
        </p:txBody>
      </p:sp>
      <p:cxnSp>
        <p:nvCxnSpPr>
          <p:cNvPr id="60" name="Conector recto 59"/>
          <p:cNvCxnSpPr/>
          <p:nvPr/>
        </p:nvCxnSpPr>
        <p:spPr>
          <a:xfrm>
            <a:off x="1527858" y="3954442"/>
            <a:ext cx="0" cy="1053297"/>
          </a:xfrm>
          <a:prstGeom prst="line">
            <a:avLst/>
          </a:prstGeom>
          <a:noFill/>
          <a:ln w="38100" cap="flat" cmpd="sng" algn="ctr">
            <a:solidFill>
              <a:srgbClr val="4B1C44"/>
            </a:solidFill>
            <a:prstDash val="solid"/>
            <a:miter lim="800000"/>
          </a:ln>
          <a:effectLst/>
        </p:spPr>
      </p:cxnSp>
      <p:cxnSp>
        <p:nvCxnSpPr>
          <p:cNvPr id="61" name="Conector recto 60"/>
          <p:cNvCxnSpPr/>
          <p:nvPr/>
        </p:nvCxnSpPr>
        <p:spPr>
          <a:xfrm>
            <a:off x="3480483" y="3983017"/>
            <a:ext cx="0" cy="1053297"/>
          </a:xfrm>
          <a:prstGeom prst="line">
            <a:avLst/>
          </a:prstGeom>
          <a:noFill/>
          <a:ln w="38100" cap="flat" cmpd="sng" algn="ctr">
            <a:solidFill>
              <a:srgbClr val="004254"/>
            </a:solidFill>
            <a:prstDash val="solid"/>
            <a:miter lim="800000"/>
          </a:ln>
          <a:effectLst/>
        </p:spPr>
      </p:cxnSp>
      <p:cxnSp>
        <p:nvCxnSpPr>
          <p:cNvPr id="62" name="Conector recto 61"/>
          <p:cNvCxnSpPr/>
          <p:nvPr/>
        </p:nvCxnSpPr>
        <p:spPr>
          <a:xfrm flipH="1">
            <a:off x="5347383" y="3938397"/>
            <a:ext cx="604" cy="545467"/>
          </a:xfrm>
          <a:prstGeom prst="line">
            <a:avLst/>
          </a:prstGeom>
          <a:noFill/>
          <a:ln w="38100" cap="flat" cmpd="sng" algn="ctr">
            <a:solidFill>
              <a:srgbClr val="B3C8DE"/>
            </a:solidFill>
            <a:prstDash val="solid"/>
            <a:miter lim="800000"/>
          </a:ln>
          <a:effectLst/>
        </p:spPr>
      </p:cxnSp>
      <p:cxnSp>
        <p:nvCxnSpPr>
          <p:cNvPr id="63" name="Conector recto 62"/>
          <p:cNvCxnSpPr/>
          <p:nvPr/>
        </p:nvCxnSpPr>
        <p:spPr>
          <a:xfrm>
            <a:off x="7376208" y="4011592"/>
            <a:ext cx="0" cy="1053297"/>
          </a:xfrm>
          <a:prstGeom prst="line">
            <a:avLst/>
          </a:prstGeom>
          <a:noFill/>
          <a:ln w="38100" cap="flat" cmpd="sng" algn="ctr">
            <a:solidFill>
              <a:srgbClr val="03657C"/>
            </a:solidFill>
            <a:prstDash val="solid"/>
            <a:miter lim="800000"/>
          </a:ln>
          <a:effectLst/>
        </p:spPr>
      </p:cxnSp>
      <p:cxnSp>
        <p:nvCxnSpPr>
          <p:cNvPr id="64" name="Conector recto 63"/>
          <p:cNvCxnSpPr/>
          <p:nvPr/>
        </p:nvCxnSpPr>
        <p:spPr>
          <a:xfrm flipH="1">
            <a:off x="9338358" y="3966972"/>
            <a:ext cx="604" cy="545467"/>
          </a:xfrm>
          <a:prstGeom prst="line">
            <a:avLst/>
          </a:prstGeom>
          <a:noFill/>
          <a:ln w="38100" cap="flat" cmpd="sng" algn="ctr">
            <a:solidFill>
              <a:srgbClr val="FBBB21"/>
            </a:solidFill>
            <a:prstDash val="solid"/>
            <a:miter lim="800000"/>
          </a:ln>
          <a:effectLst/>
        </p:spPr>
      </p:cxnSp>
      <p:sp>
        <p:nvSpPr>
          <p:cNvPr id="65" name="CuadroTexto 36">
            <a:extLst>
              <a:ext uri="{FF2B5EF4-FFF2-40B4-BE49-F238E27FC236}">
                <a16:creationId xmlns:a16="http://schemas.microsoft.com/office/drawing/2014/main" id="{E31BBD0C-1946-4C4C-83B7-525BE6E48BAA}"/>
              </a:ext>
            </a:extLst>
          </p:cNvPr>
          <p:cNvSpPr txBox="1"/>
          <p:nvPr/>
        </p:nvSpPr>
        <p:spPr>
          <a:xfrm>
            <a:off x="1323975" y="5299797"/>
            <a:ext cx="17145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100" b="1" dirty="0">
                <a:solidFill>
                  <a:srgbClr val="004254"/>
                </a:solidFill>
                <a:latin typeface="Helvetica" pitchFamily="2" charset="0"/>
              </a:rPr>
              <a:t>INDRA</a:t>
            </a:r>
          </a:p>
          <a:p>
            <a:pPr algn="ctr">
              <a:defRPr/>
            </a:pPr>
            <a:endParaRPr lang="es-ES" sz="4400" dirty="0">
              <a:solidFill>
                <a:srgbClr val="004254"/>
              </a:solidFill>
              <a:latin typeface="Helvetica" pitchFamily="2" charset="0"/>
            </a:endParaRPr>
          </a:p>
        </p:txBody>
      </p:sp>
      <p:sp>
        <p:nvSpPr>
          <p:cNvPr id="66" name="CuadroTexto 38">
            <a:extLst>
              <a:ext uri="{FF2B5EF4-FFF2-40B4-BE49-F238E27FC236}">
                <a16:creationId xmlns:a16="http://schemas.microsoft.com/office/drawing/2014/main" id="{C0484CF1-B646-AD4F-B147-FFCF4C8FC21E}"/>
              </a:ext>
            </a:extLst>
          </p:cNvPr>
          <p:cNvSpPr txBox="1"/>
          <p:nvPr/>
        </p:nvSpPr>
        <p:spPr>
          <a:xfrm>
            <a:off x="3282950" y="5304348"/>
            <a:ext cx="178063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100" b="1" dirty="0">
                <a:solidFill>
                  <a:srgbClr val="004254"/>
                </a:solidFill>
                <a:latin typeface="Helvetica" pitchFamily="2" charset="0"/>
              </a:rPr>
              <a:t>ACCIONA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HIB</a:t>
            </a:r>
          </a:p>
          <a:p>
            <a:pPr algn="ctr">
              <a:defRPr/>
            </a:pPr>
            <a:r>
              <a:rPr lang="es-ES" sz="1100" dirty="0" smtClean="0">
                <a:solidFill>
                  <a:srgbClr val="004254"/>
                </a:solidFill>
                <a:latin typeface="Helvetica" pitchFamily="2" charset="0"/>
              </a:rPr>
              <a:t>ACORDE</a:t>
            </a:r>
            <a:endParaRPr lang="es-ES" sz="1100" dirty="0">
              <a:solidFill>
                <a:srgbClr val="004254"/>
              </a:solidFill>
              <a:latin typeface="Helvetica" pitchFamily="2" charset="0"/>
            </a:endParaRPr>
          </a:p>
          <a:p>
            <a:pPr algn="ctr">
              <a:defRPr/>
            </a:pPr>
            <a:r>
              <a:rPr lang="es-ES" sz="1100" dirty="0" smtClean="0">
                <a:solidFill>
                  <a:srgbClr val="004254"/>
                </a:solidFill>
                <a:latin typeface="Helvetica" pitchFamily="2" charset="0"/>
              </a:rPr>
              <a:t>UNICAN</a:t>
            </a:r>
          </a:p>
          <a:p>
            <a:pPr algn="ctr">
              <a:defRPr/>
            </a:pPr>
            <a:r>
              <a:rPr lang="es-ES" sz="1100" dirty="0" smtClean="0">
                <a:solidFill>
                  <a:srgbClr val="004254"/>
                </a:solidFill>
                <a:latin typeface="Helvetica" pitchFamily="2" charset="0"/>
              </a:rPr>
              <a:t>INDRA-PROINTEC</a:t>
            </a:r>
            <a:endParaRPr lang="es-ES" sz="4400" dirty="0">
              <a:solidFill>
                <a:srgbClr val="004254"/>
              </a:solidFill>
              <a:latin typeface="Helvetica" pitchFamily="2" charset="0"/>
            </a:endParaRPr>
          </a:p>
        </p:txBody>
      </p:sp>
      <p:sp>
        <p:nvSpPr>
          <p:cNvPr id="67" name="CuadroTexto 43">
            <a:extLst>
              <a:ext uri="{FF2B5EF4-FFF2-40B4-BE49-F238E27FC236}">
                <a16:creationId xmlns:a16="http://schemas.microsoft.com/office/drawing/2014/main" id="{19E2660F-D047-EC45-A949-7C12B1BDDD08}"/>
              </a:ext>
            </a:extLst>
          </p:cNvPr>
          <p:cNvSpPr txBox="1"/>
          <p:nvPr/>
        </p:nvSpPr>
        <p:spPr>
          <a:xfrm>
            <a:off x="4822341" y="4769418"/>
            <a:ext cx="178063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100" b="1" dirty="0">
                <a:solidFill>
                  <a:srgbClr val="004254"/>
                </a:solidFill>
                <a:latin typeface="Helvetica" pitchFamily="2" charset="0"/>
              </a:rPr>
              <a:t>TOTAL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ALTRAN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ATE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ENSMA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SCALIAN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SHERPA</a:t>
            </a:r>
          </a:p>
          <a:p>
            <a:pPr algn="ctr">
              <a:defRPr/>
            </a:pPr>
            <a:r>
              <a:rPr lang="es-ES" sz="1100" dirty="0" smtClean="0">
                <a:solidFill>
                  <a:srgbClr val="004254"/>
                </a:solidFill>
                <a:latin typeface="Helvetica" pitchFamily="2" charset="0"/>
              </a:rPr>
              <a:t>SIEMENS</a:t>
            </a:r>
          </a:p>
          <a:p>
            <a:pPr algn="ctr">
              <a:defRPr/>
            </a:pPr>
            <a:r>
              <a:rPr lang="es-ES" sz="1100" dirty="0" smtClean="0">
                <a:solidFill>
                  <a:srgbClr val="004254"/>
                </a:solidFill>
                <a:latin typeface="Helvetica" pitchFamily="2" charset="0"/>
              </a:rPr>
              <a:t>SOBEN</a:t>
            </a:r>
          </a:p>
          <a:p>
            <a:pPr algn="ctr">
              <a:defRPr/>
            </a:pPr>
            <a:r>
              <a:rPr lang="es-ES" sz="1100" dirty="0" smtClean="0">
                <a:solidFill>
                  <a:srgbClr val="004254"/>
                </a:solidFill>
                <a:latin typeface="Helvetica" pitchFamily="2" charset="0"/>
              </a:rPr>
              <a:t>ENAC</a:t>
            </a:r>
            <a:endParaRPr lang="es-ES" sz="4400" dirty="0">
              <a:solidFill>
                <a:srgbClr val="004254"/>
              </a:solidFill>
              <a:latin typeface="Helvetica" pitchFamily="2" charset="0"/>
            </a:endParaRPr>
          </a:p>
        </p:txBody>
      </p:sp>
      <p:sp>
        <p:nvSpPr>
          <p:cNvPr id="68" name="CuadroTexto 44">
            <a:extLst>
              <a:ext uri="{FF2B5EF4-FFF2-40B4-BE49-F238E27FC236}">
                <a16:creationId xmlns:a16="http://schemas.microsoft.com/office/drawing/2014/main" id="{CFB4FDDC-CAAE-D54B-98F2-33861DC99EED}"/>
              </a:ext>
            </a:extLst>
          </p:cNvPr>
          <p:cNvSpPr txBox="1"/>
          <p:nvPr/>
        </p:nvSpPr>
        <p:spPr>
          <a:xfrm>
            <a:off x="5593954" y="4782535"/>
            <a:ext cx="17806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IMCS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LMT</a:t>
            </a:r>
            <a:endParaRPr lang="es-ES" sz="4400" dirty="0">
              <a:solidFill>
                <a:srgbClr val="004254"/>
              </a:solidFill>
              <a:latin typeface="Helvetica" pitchFamily="2" charset="0"/>
            </a:endParaRPr>
          </a:p>
        </p:txBody>
      </p:sp>
      <p:sp>
        <p:nvSpPr>
          <p:cNvPr id="69" name="CuadroTexto 47">
            <a:extLst>
              <a:ext uri="{FF2B5EF4-FFF2-40B4-BE49-F238E27FC236}">
                <a16:creationId xmlns:a16="http://schemas.microsoft.com/office/drawing/2014/main" id="{E155078A-7AD8-1E43-B0C6-69B0B79185FE}"/>
              </a:ext>
            </a:extLst>
          </p:cNvPr>
          <p:cNvSpPr txBox="1"/>
          <p:nvPr/>
        </p:nvSpPr>
        <p:spPr>
          <a:xfrm>
            <a:off x="6869026" y="5322064"/>
            <a:ext cx="17806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100" b="1" dirty="0">
                <a:solidFill>
                  <a:srgbClr val="004254"/>
                </a:solidFill>
                <a:latin typeface="Helvetica" pitchFamily="2" charset="0"/>
              </a:rPr>
              <a:t>TNL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ANYWI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DEMCOM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IMEC-NL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TUD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TUE</a:t>
            </a:r>
            <a:endParaRPr lang="es-ES" sz="4400" dirty="0">
              <a:solidFill>
                <a:srgbClr val="004254"/>
              </a:solidFill>
              <a:latin typeface="Helvetica" pitchFamily="2" charset="0"/>
            </a:endParaRPr>
          </a:p>
        </p:txBody>
      </p:sp>
      <p:sp>
        <p:nvSpPr>
          <p:cNvPr id="70" name="CuadroTexto 49">
            <a:extLst>
              <a:ext uri="{FF2B5EF4-FFF2-40B4-BE49-F238E27FC236}">
                <a16:creationId xmlns:a16="http://schemas.microsoft.com/office/drawing/2014/main" id="{7751016B-C99D-FF4C-B72B-2300113136B9}"/>
              </a:ext>
            </a:extLst>
          </p:cNvPr>
          <p:cNvSpPr txBox="1"/>
          <p:nvPr/>
        </p:nvSpPr>
        <p:spPr>
          <a:xfrm>
            <a:off x="7790656" y="5364183"/>
            <a:ext cx="17806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IMEC-BG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AIROBOT</a:t>
            </a:r>
          </a:p>
        </p:txBody>
      </p:sp>
      <p:sp>
        <p:nvSpPr>
          <p:cNvPr id="71" name="CuadroTexto 51">
            <a:extLst>
              <a:ext uri="{FF2B5EF4-FFF2-40B4-BE49-F238E27FC236}">
                <a16:creationId xmlns:a16="http://schemas.microsoft.com/office/drawing/2014/main" id="{4A1BB5FB-D3A7-B14D-8324-E58B5547BB8C}"/>
              </a:ext>
            </a:extLst>
          </p:cNvPr>
          <p:cNvSpPr txBox="1"/>
          <p:nvPr/>
        </p:nvSpPr>
        <p:spPr>
          <a:xfrm>
            <a:off x="7760445" y="5718906"/>
            <a:ext cx="17806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BUT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SM</a:t>
            </a:r>
          </a:p>
        </p:txBody>
      </p:sp>
      <p:sp>
        <p:nvSpPr>
          <p:cNvPr id="72" name="CuadroTexto 55">
            <a:extLst>
              <a:ext uri="{FF2B5EF4-FFF2-40B4-BE49-F238E27FC236}">
                <a16:creationId xmlns:a16="http://schemas.microsoft.com/office/drawing/2014/main" id="{63ED2FC2-28EB-BD4D-92E8-7463EA349751}"/>
              </a:ext>
            </a:extLst>
          </p:cNvPr>
          <p:cNvSpPr txBox="1"/>
          <p:nvPr/>
        </p:nvSpPr>
        <p:spPr>
          <a:xfrm>
            <a:off x="8767222" y="4624000"/>
            <a:ext cx="178063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100" b="1" dirty="0">
                <a:solidFill>
                  <a:srgbClr val="004254"/>
                </a:solidFill>
                <a:latin typeface="Helvetica" pitchFamily="2" charset="0"/>
              </a:rPr>
              <a:t>AIT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FB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IFAT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SKYA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WBM</a:t>
            </a:r>
            <a:endParaRPr lang="es-ES" sz="4400" dirty="0">
              <a:solidFill>
                <a:srgbClr val="004254"/>
              </a:solidFill>
              <a:latin typeface="Helvetica" pitchFamily="2" charset="0"/>
            </a:endParaRPr>
          </a:p>
        </p:txBody>
      </p:sp>
      <p:sp>
        <p:nvSpPr>
          <p:cNvPr id="73" name="CuadroTexto 56">
            <a:extLst>
              <a:ext uri="{FF2B5EF4-FFF2-40B4-BE49-F238E27FC236}">
                <a16:creationId xmlns:a16="http://schemas.microsoft.com/office/drawing/2014/main" id="{B2F24067-FCA0-8246-82F9-6701E33EF081}"/>
              </a:ext>
            </a:extLst>
          </p:cNvPr>
          <p:cNvSpPr txBox="1"/>
          <p:nvPr/>
        </p:nvSpPr>
        <p:spPr>
          <a:xfrm>
            <a:off x="9492028" y="4640014"/>
            <a:ext cx="17806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100" b="1" dirty="0">
                <a:solidFill>
                  <a:srgbClr val="004254"/>
                </a:solidFill>
                <a:latin typeface="Helvetica" pitchFamily="2" charset="0"/>
              </a:rPr>
              <a:t>ABI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AI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AIK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ROT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TEKNE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UDANET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UNIMORE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UNISANNIO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UNISS</a:t>
            </a:r>
          </a:p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UNIVAQ</a:t>
            </a:r>
            <a:endParaRPr lang="es-ES" sz="4400" dirty="0">
              <a:solidFill>
                <a:srgbClr val="004254"/>
              </a:solidFill>
              <a:latin typeface="Helvetica" pitchFamily="2" charset="0"/>
            </a:endParaRPr>
          </a:p>
        </p:txBody>
      </p:sp>
      <p:sp>
        <p:nvSpPr>
          <p:cNvPr id="74" name="CuadroTexto 57">
            <a:extLst>
              <a:ext uri="{FF2B5EF4-FFF2-40B4-BE49-F238E27FC236}">
                <a16:creationId xmlns:a16="http://schemas.microsoft.com/office/drawing/2014/main" id="{DCC1623D-B387-C342-989E-14EF46AB82B1}"/>
              </a:ext>
            </a:extLst>
          </p:cNvPr>
          <p:cNvSpPr txBox="1"/>
          <p:nvPr/>
        </p:nvSpPr>
        <p:spPr>
          <a:xfrm>
            <a:off x="8748689" y="5487598"/>
            <a:ext cx="17806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100" dirty="0">
                <a:solidFill>
                  <a:srgbClr val="004254"/>
                </a:solidFill>
                <a:latin typeface="Helvetica" pitchFamily="2" charset="0"/>
              </a:rPr>
              <a:t>ALM</a:t>
            </a:r>
            <a:endParaRPr lang="es-ES" sz="4400" dirty="0">
              <a:solidFill>
                <a:srgbClr val="004254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2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7912" r="-120" b="7554"/>
          <a:stretch/>
        </p:blipFill>
        <p:spPr>
          <a:xfrm>
            <a:off x="0" y="0"/>
            <a:ext cx="1222102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988" y="163610"/>
            <a:ext cx="1545905" cy="150980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87287" y="667657"/>
            <a:ext cx="3002425" cy="5580742"/>
          </a:xfrm>
          <a:prstGeom prst="rect">
            <a:avLst/>
          </a:prstGeom>
          <a:solidFill>
            <a:schemeClr val="accent5"/>
          </a:solidFill>
          <a:ln w="76200">
            <a:solidFill>
              <a:schemeClr val="accent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54864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Transport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Use Case the drones will be used as novel monitoring devices for the road traffic and infrastructure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conditions, enabling a faster detection and early response to incidents.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835288" y="670560"/>
            <a:ext cx="3002425" cy="55626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B1C44"/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7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365"/>
    </mc:Choice>
    <mc:Fallback xmlns="">
      <p:transition advClick="0" advTm="10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-1" r="6644" b="-424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620" y="159657"/>
            <a:ext cx="1537657" cy="150174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299743" y="624115"/>
            <a:ext cx="3002425" cy="5580742"/>
          </a:xfrm>
          <a:prstGeom prst="rect">
            <a:avLst/>
          </a:prstGeom>
          <a:solidFill>
            <a:srgbClr val="03657C"/>
          </a:solidFill>
          <a:ln w="76200">
            <a:solidFill>
              <a:srgbClr val="03657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64008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Construction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Use Case aims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develop the technology required to carry out any type of operation that allows the Digitalization of the State of the Constructive Process of a Civil Infrastructure.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251745" y="624113"/>
            <a:ext cx="3002425" cy="5580742"/>
          </a:xfrm>
          <a:prstGeom prst="rect">
            <a:avLst/>
          </a:prstGeom>
          <a:noFill/>
          <a:ln w="76200">
            <a:solidFill>
              <a:srgbClr val="03657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B1C44"/>
              </a:solidFill>
              <a:effectLst/>
              <a:uLnTx/>
              <a:uFillTx/>
              <a:latin typeface="Neo Sans Light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0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857"/>
    </mc:Choice>
    <mc:Fallback xmlns="">
      <p:transition advClick="0" advTm="10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0_PORTADA">
  <a:themeElements>
    <a:clrScheme name="Personalizado 1">
      <a:dk1>
        <a:srgbClr val="004254"/>
      </a:dk1>
      <a:lt1>
        <a:srgbClr val="E8E8E8"/>
      </a:lt1>
      <a:dk2>
        <a:srgbClr val="03657C"/>
      </a:dk2>
      <a:lt2>
        <a:srgbClr val="FFFFFF"/>
      </a:lt2>
      <a:accent1>
        <a:srgbClr val="FBBB21"/>
      </a:accent1>
      <a:accent2>
        <a:srgbClr val="40717F"/>
      </a:accent2>
      <a:accent3>
        <a:srgbClr val="7FA0A9"/>
      </a:accent3>
      <a:accent4>
        <a:srgbClr val="BED0D4"/>
      </a:accent4>
      <a:accent5>
        <a:srgbClr val="428B9C"/>
      </a:accent5>
      <a:accent6>
        <a:srgbClr val="82B2BE"/>
      </a:accent6>
      <a:hlink>
        <a:srgbClr val="03657C"/>
      </a:hlink>
      <a:folHlink>
        <a:srgbClr val="646E78"/>
      </a:folHlink>
    </a:clrScheme>
    <a:fontScheme name="Personalizado 3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Indra_externa_03122018" id="{58C51ECC-ECA4-43AC-8D90-AF4A13B98402}" vid="{8C94CA88-D3CA-431C-993F-7E559A2B051B}"/>
    </a:ext>
  </a:extLst>
</a:theme>
</file>

<file path=ppt/theme/theme2.xml><?xml version="1.0" encoding="utf-8"?>
<a:theme xmlns:a="http://schemas.openxmlformats.org/drawingml/2006/main" name="1_INDICE">
  <a:themeElements>
    <a:clrScheme name="Corporativo Indra">
      <a:dk1>
        <a:srgbClr val="004254"/>
      </a:dk1>
      <a:lt1>
        <a:srgbClr val="E8E8E8"/>
      </a:lt1>
      <a:dk2>
        <a:srgbClr val="03657C"/>
      </a:dk2>
      <a:lt2>
        <a:srgbClr val="FFFFFF"/>
      </a:lt2>
      <a:accent1>
        <a:srgbClr val="FBBB21"/>
      </a:accent1>
      <a:accent2>
        <a:srgbClr val="40717F"/>
      </a:accent2>
      <a:accent3>
        <a:srgbClr val="7FA0A9"/>
      </a:accent3>
      <a:accent4>
        <a:srgbClr val="BED0D4"/>
      </a:accent4>
      <a:accent5>
        <a:srgbClr val="428B9C"/>
      </a:accent5>
      <a:accent6>
        <a:srgbClr val="82B2BE"/>
      </a:accent6>
      <a:hlink>
        <a:srgbClr val="03657C"/>
      </a:hlink>
      <a:folHlink>
        <a:srgbClr val="646E78"/>
      </a:folHlink>
    </a:clrScheme>
    <a:fontScheme name="Personalizado 4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lnSpc>
            <a:spcPts val="2500"/>
          </a:lnSpc>
          <a:spcAft>
            <a:spcPts val="600"/>
          </a:spcAft>
          <a:defRPr sz="2000" dirty="0" smtClean="0">
            <a:solidFill>
              <a:srgbClr val="004254"/>
            </a:solidFill>
            <a:latin typeface="Neo Sans" panose="020B05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Indra_externa_03122018" id="{58C51ECC-ECA4-43AC-8D90-AF4A13B98402}" vid="{F56800C1-26B3-42BB-9FAB-1B0CAF481B14}"/>
    </a:ext>
  </a:extLst>
</a:theme>
</file>

<file path=ppt/theme/theme3.xml><?xml version="1.0" encoding="utf-8"?>
<a:theme xmlns:a="http://schemas.openxmlformats.org/drawingml/2006/main" name="3_IDEA PRINCIPAL">
  <a:themeElements>
    <a:clrScheme name="Corporativo Indra">
      <a:dk1>
        <a:srgbClr val="004254"/>
      </a:dk1>
      <a:lt1>
        <a:srgbClr val="E8E8E8"/>
      </a:lt1>
      <a:dk2>
        <a:srgbClr val="03657C"/>
      </a:dk2>
      <a:lt2>
        <a:srgbClr val="FFFFFF"/>
      </a:lt2>
      <a:accent1>
        <a:srgbClr val="FBBB21"/>
      </a:accent1>
      <a:accent2>
        <a:srgbClr val="40717F"/>
      </a:accent2>
      <a:accent3>
        <a:srgbClr val="7FA0A9"/>
      </a:accent3>
      <a:accent4>
        <a:srgbClr val="BED0D4"/>
      </a:accent4>
      <a:accent5>
        <a:srgbClr val="428B9C"/>
      </a:accent5>
      <a:accent6>
        <a:srgbClr val="82B2BE"/>
      </a:accent6>
      <a:hlink>
        <a:srgbClr val="03657C"/>
      </a:hlink>
      <a:folHlink>
        <a:srgbClr val="646E78"/>
      </a:folHlink>
    </a:clrScheme>
    <a:fontScheme name="Personalizado 6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lnSpc>
            <a:spcPts val="2500"/>
          </a:lnSpc>
          <a:spcAft>
            <a:spcPts val="600"/>
          </a:spcAft>
          <a:defRPr sz="2000" dirty="0" smtClean="0">
            <a:solidFill>
              <a:srgbClr val="004254"/>
            </a:solidFill>
            <a:latin typeface="Neo Sans" panose="020B05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Indra_externa_03122018" id="{58C51ECC-ECA4-43AC-8D90-AF4A13B98402}" vid="{1884EF79-7901-4C28-9287-55A7153FFA7B}"/>
    </a:ext>
  </a:extLst>
</a:theme>
</file>

<file path=ppt/theme/theme4.xml><?xml version="1.0" encoding="utf-8"?>
<a:theme xmlns:a="http://schemas.openxmlformats.org/drawingml/2006/main" name="4_CONTENIDO">
  <a:themeElements>
    <a:clrScheme name="Corporativo Indra">
      <a:dk1>
        <a:srgbClr val="004254"/>
      </a:dk1>
      <a:lt1>
        <a:srgbClr val="E8E8E8"/>
      </a:lt1>
      <a:dk2>
        <a:srgbClr val="03657C"/>
      </a:dk2>
      <a:lt2>
        <a:srgbClr val="FFFFFF"/>
      </a:lt2>
      <a:accent1>
        <a:srgbClr val="FBBB21"/>
      </a:accent1>
      <a:accent2>
        <a:srgbClr val="40717F"/>
      </a:accent2>
      <a:accent3>
        <a:srgbClr val="7FA0A9"/>
      </a:accent3>
      <a:accent4>
        <a:srgbClr val="BED0D4"/>
      </a:accent4>
      <a:accent5>
        <a:srgbClr val="428B9C"/>
      </a:accent5>
      <a:accent6>
        <a:srgbClr val="82B2BE"/>
      </a:accent6>
      <a:hlink>
        <a:srgbClr val="03657C"/>
      </a:hlink>
      <a:folHlink>
        <a:srgbClr val="646E78"/>
      </a:folHlink>
    </a:clrScheme>
    <a:fontScheme name="Personalizado 7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lnSpc>
            <a:spcPts val="2500"/>
          </a:lnSpc>
          <a:spcAft>
            <a:spcPts val="600"/>
          </a:spcAft>
          <a:defRPr sz="2000" dirty="0" smtClean="0">
            <a:solidFill>
              <a:srgbClr val="004254"/>
            </a:solidFill>
            <a:latin typeface="Neo Sans" panose="020B05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Indra_externa_03122018" id="{58C51ECC-ECA4-43AC-8D90-AF4A13B98402}" vid="{CE96B341-E2DB-4E02-A766-1058692289F4}"/>
    </a:ext>
  </a:extLst>
</a:theme>
</file>

<file path=ppt/theme/theme5.xml><?xml version="1.0" encoding="utf-8"?>
<a:theme xmlns:a="http://schemas.openxmlformats.org/drawingml/2006/main" name="6_CIERRE">
  <a:themeElements>
    <a:clrScheme name="Corporativo Indra">
      <a:dk1>
        <a:srgbClr val="004254"/>
      </a:dk1>
      <a:lt1>
        <a:srgbClr val="E8E8E8"/>
      </a:lt1>
      <a:dk2>
        <a:srgbClr val="03657C"/>
      </a:dk2>
      <a:lt2>
        <a:srgbClr val="FFFFFF"/>
      </a:lt2>
      <a:accent1>
        <a:srgbClr val="FBBB21"/>
      </a:accent1>
      <a:accent2>
        <a:srgbClr val="40717F"/>
      </a:accent2>
      <a:accent3>
        <a:srgbClr val="7FA0A9"/>
      </a:accent3>
      <a:accent4>
        <a:srgbClr val="BED0D4"/>
      </a:accent4>
      <a:accent5>
        <a:srgbClr val="428B9C"/>
      </a:accent5>
      <a:accent6>
        <a:srgbClr val="82B2BE"/>
      </a:accent6>
      <a:hlink>
        <a:srgbClr val="03657C"/>
      </a:hlink>
      <a:folHlink>
        <a:srgbClr val="646E78"/>
      </a:folHlink>
    </a:clrScheme>
    <a:fontScheme name="Personalizado 8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lnSpc>
            <a:spcPts val="2500"/>
          </a:lnSpc>
          <a:spcAft>
            <a:spcPts val="600"/>
          </a:spcAft>
          <a:defRPr sz="2000" dirty="0" smtClean="0">
            <a:solidFill>
              <a:srgbClr val="004254"/>
            </a:solidFill>
            <a:latin typeface="Neo Sans" panose="020B05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Indra_externa_03122018" id="{58C51ECC-ECA4-43AC-8D90-AF4A13B98402}" vid="{B0E9BEEE-B312-4DE5-B739-4CEF953BC1C3}"/>
    </a:ext>
  </a:extLst>
</a:theme>
</file>

<file path=ppt/theme/theme6.xml><?xml version="1.0" encoding="utf-8"?>
<a:theme xmlns:a="http://schemas.openxmlformats.org/drawingml/2006/main" name="2_SEPARATAS">
  <a:themeElements>
    <a:clrScheme name="Transportes">
      <a:dk1>
        <a:srgbClr val="004254"/>
      </a:dk1>
      <a:lt1>
        <a:srgbClr val="4B1C44"/>
      </a:lt1>
      <a:dk2>
        <a:srgbClr val="785573"/>
      </a:dk2>
      <a:lt2>
        <a:srgbClr val="A48DA1"/>
      </a:lt2>
      <a:accent1>
        <a:srgbClr val="D2C6D0"/>
      </a:accent1>
      <a:accent2>
        <a:srgbClr val="FBBB21"/>
      </a:accent2>
      <a:accent3>
        <a:srgbClr val="FFFFFF"/>
      </a:accent3>
      <a:accent4>
        <a:srgbClr val="E8E8E8"/>
      </a:accent4>
      <a:accent5>
        <a:srgbClr val="79314F"/>
      </a:accent5>
      <a:accent6>
        <a:srgbClr val="9A647B"/>
      </a:accent6>
      <a:hlink>
        <a:srgbClr val="BC98A6"/>
      </a:hlink>
      <a:folHlink>
        <a:srgbClr val="DCCBD3"/>
      </a:folHlink>
    </a:clrScheme>
    <a:fontScheme name="Indra Externa">
      <a:majorFont>
        <a:latin typeface="Noe Display"/>
        <a:ea typeface=""/>
        <a:cs typeface=""/>
      </a:majorFont>
      <a:minorFont>
        <a:latin typeface="Ne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lnSpc>
            <a:spcPts val="2500"/>
          </a:lnSpc>
          <a:spcAft>
            <a:spcPts val="600"/>
          </a:spcAft>
          <a:defRPr sz="2000" dirty="0" smtClean="0">
            <a:solidFill>
              <a:srgbClr val="004254"/>
            </a:solidFill>
            <a:latin typeface="Neo Sans" panose="020B05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PPT_Indra_externa_04012019</Template>
  <TotalTime>12831</TotalTime>
  <Words>442</Words>
  <Application>Microsoft Office PowerPoint</Application>
  <PresentationFormat>Panorámica</PresentationFormat>
  <Paragraphs>100</Paragraphs>
  <Slides>16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16</vt:i4>
      </vt:variant>
    </vt:vector>
  </HeadingPairs>
  <TitlesOfParts>
    <vt:vector size="29" baseType="lpstr">
      <vt:lpstr>Arial</vt:lpstr>
      <vt:lpstr>Calibri</vt:lpstr>
      <vt:lpstr>Georgia</vt:lpstr>
      <vt:lpstr>Helvetica</vt:lpstr>
      <vt:lpstr>Neo Sans Light</vt:lpstr>
      <vt:lpstr>Neo Sans Medium</vt:lpstr>
      <vt:lpstr>Noe Display</vt:lpstr>
      <vt:lpstr>0_PORTADA</vt:lpstr>
      <vt:lpstr>1_INDICE</vt:lpstr>
      <vt:lpstr>3_IDEA PRINCIPAL</vt:lpstr>
      <vt:lpstr>4_CONTENIDO</vt:lpstr>
      <vt:lpstr>6_CIERRE</vt:lpstr>
      <vt:lpstr>2_SEPARATAS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Consortium</vt:lpstr>
      <vt:lpstr>Five relevant societal use cases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Indra Sistemas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Irala Briones, Adrián</dc:creator>
  <cp:lastModifiedBy>Irala Briones, Adrián</cp:lastModifiedBy>
  <cp:revision>80</cp:revision>
  <dcterms:created xsi:type="dcterms:W3CDTF">2019-09-06T09:54:13Z</dcterms:created>
  <dcterms:modified xsi:type="dcterms:W3CDTF">2020-07-27T10:10:16Z</dcterms:modified>
</cp:coreProperties>
</file>